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sldIdLst>
    <p:sldId id="256" r:id="rId2"/>
  </p:sldIdLst>
  <p:sldSz cx="32918400" cy="43891200"/>
  <p:notesSz cx="6669088" cy="9926638"/>
  <p:embeddedFontLst>
    <p:embeddedFont>
      <p:font typeface="Amaranth" panose="020B0604020202020204" charset="0"/>
      <p:regular r:id="rId3"/>
    </p:embeddedFont>
    <p:embeddedFont>
      <p:font typeface="Open Sans" panose="020B0604020202020204" charset="0"/>
      <p:regular r:id="rId4"/>
      <p:bold r:id="rId5"/>
      <p:italic r:id="rId6"/>
      <p:boldItalic r:id="rId7"/>
    </p:embeddedFont>
    <p:embeddedFont>
      <p:font typeface="Titillium Web" panose="020B0604020202020204" charset="0"/>
      <p:regular r:id="rId8"/>
    </p:embeddedFont>
  </p:embeddedFontLst>
  <p:custDataLst>
    <p:tags r:id="rId9"/>
  </p:custDataLst>
  <p:defaultTextStyle>
    <a:defPPr>
      <a:defRPr lang="en-US"/>
    </a:defPPr>
    <a:lvl1pPr algn="l" rtl="0" fontAlgn="base">
      <a:spcBef>
        <a:spcPct val="0"/>
      </a:spcBef>
      <a:spcAft>
        <a:spcPct val="0"/>
      </a:spcAft>
      <a:defRPr sz="9300" kern="1200">
        <a:solidFill>
          <a:schemeClr val="tx1"/>
        </a:solidFill>
        <a:latin typeface="Arial"/>
        <a:ea typeface="+mn-ea"/>
        <a:cs typeface="+mn-cs"/>
      </a:defRPr>
    </a:lvl1pPr>
    <a:lvl2pPr marL="457200" algn="l" rtl="0" fontAlgn="base">
      <a:spcBef>
        <a:spcPct val="0"/>
      </a:spcBef>
      <a:spcAft>
        <a:spcPct val="0"/>
      </a:spcAft>
      <a:defRPr sz="9300" kern="1200">
        <a:solidFill>
          <a:schemeClr val="tx1"/>
        </a:solidFill>
        <a:latin typeface="Arial"/>
        <a:ea typeface="+mn-ea"/>
        <a:cs typeface="+mn-cs"/>
      </a:defRPr>
    </a:lvl2pPr>
    <a:lvl3pPr marL="914400" algn="l" rtl="0" fontAlgn="base">
      <a:spcBef>
        <a:spcPct val="0"/>
      </a:spcBef>
      <a:spcAft>
        <a:spcPct val="0"/>
      </a:spcAft>
      <a:defRPr sz="9300" kern="1200">
        <a:solidFill>
          <a:schemeClr val="tx1"/>
        </a:solidFill>
        <a:latin typeface="Arial"/>
        <a:ea typeface="+mn-ea"/>
        <a:cs typeface="+mn-cs"/>
      </a:defRPr>
    </a:lvl3pPr>
    <a:lvl4pPr marL="1371600" algn="l" rtl="0" fontAlgn="base">
      <a:spcBef>
        <a:spcPct val="0"/>
      </a:spcBef>
      <a:spcAft>
        <a:spcPct val="0"/>
      </a:spcAft>
      <a:defRPr sz="9300" kern="1200">
        <a:solidFill>
          <a:schemeClr val="tx1"/>
        </a:solidFill>
        <a:latin typeface="Arial"/>
        <a:ea typeface="+mn-ea"/>
        <a:cs typeface="+mn-cs"/>
      </a:defRPr>
    </a:lvl4pPr>
    <a:lvl5pPr marL="1828800" algn="l" rtl="0" fontAlgn="base">
      <a:spcBef>
        <a:spcPct val="0"/>
      </a:spcBef>
      <a:spcAft>
        <a:spcPct val="0"/>
      </a:spcAft>
      <a:defRPr sz="9300" kern="1200">
        <a:solidFill>
          <a:schemeClr val="tx1"/>
        </a:solidFill>
        <a:latin typeface="Arial"/>
        <a:ea typeface="+mn-ea"/>
        <a:cs typeface="+mn-cs"/>
      </a:defRPr>
    </a:lvl5pPr>
    <a:lvl6pPr marL="2286000" algn="l" defTabSz="914400" rtl="0" eaLnBrk="1" latinLnBrk="0" hangingPunct="1">
      <a:defRPr sz="9300" kern="1200">
        <a:solidFill>
          <a:schemeClr val="tx1"/>
        </a:solidFill>
        <a:latin typeface="Arial"/>
        <a:ea typeface="+mn-ea"/>
        <a:cs typeface="+mn-cs"/>
      </a:defRPr>
    </a:lvl6pPr>
    <a:lvl7pPr marL="2743200" algn="l" defTabSz="914400" rtl="0" eaLnBrk="1" latinLnBrk="0" hangingPunct="1">
      <a:defRPr sz="9300" kern="1200">
        <a:solidFill>
          <a:schemeClr val="tx1"/>
        </a:solidFill>
        <a:latin typeface="Arial"/>
        <a:ea typeface="+mn-ea"/>
        <a:cs typeface="+mn-cs"/>
      </a:defRPr>
    </a:lvl7pPr>
    <a:lvl8pPr marL="3200400" algn="l" defTabSz="914400" rtl="0" eaLnBrk="1" latinLnBrk="0" hangingPunct="1">
      <a:defRPr sz="9300" kern="1200">
        <a:solidFill>
          <a:schemeClr val="tx1"/>
        </a:solidFill>
        <a:latin typeface="Arial"/>
        <a:ea typeface="+mn-ea"/>
        <a:cs typeface="+mn-cs"/>
      </a:defRPr>
    </a:lvl8pPr>
    <a:lvl9pPr marL="3657600" algn="l" defTabSz="914400" rtl="0" eaLnBrk="1" latinLnBrk="0" hangingPunct="1">
      <a:defRPr sz="9300" kern="1200">
        <a:solidFill>
          <a:schemeClr val="tx1"/>
        </a:solidFill>
        <a:latin typeface="Arial"/>
        <a:ea typeface="+mn-ea"/>
        <a:cs typeface="+mn-cs"/>
      </a:defRPr>
    </a:lvl9pPr>
  </p:defaultTextStyle>
  <p:extLst>
    <p:ext uri="{EFAFB233-063F-42B5-8137-9DF3F51BA10A}">
      <p15:sldGuideLst xmlns:p15="http://schemas.microsoft.com/office/powerpoint/2012/main">
        <p15:guide id="1" orient="horz" pos="13824" userDrawn="1">
          <p15:clr>
            <a:srgbClr val="A4A3A4"/>
          </p15:clr>
        </p15:guide>
        <p15:guide id="2" pos="103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5078"/>
    <a:srgbClr val="B4D3E2"/>
    <a:srgbClr val="666666"/>
    <a:srgbClr val="AECFE0"/>
    <a:srgbClr val="A4C9DC"/>
    <a:srgbClr val="A7D1D9"/>
    <a:srgbClr val="AEC9D2"/>
    <a:srgbClr val="D1E0E5"/>
    <a:srgbClr val="CEECF2"/>
    <a:srgbClr val="1482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29" d="100"/>
          <a:sy n="29" d="100"/>
        </p:scale>
        <p:origin x="-800" y="-3296"/>
      </p:cViewPr>
      <p:guideLst>
        <p:guide orient="horz" pos="13824"/>
        <p:guide pos="10368"/>
      </p:guideLst>
    </p:cSldViewPr>
  </p:slideViewPr>
  <p:notesTextViewPr>
    <p:cViewPr>
      <p:scale>
        <a:sx n="100" d="100"/>
        <a:sy n="100" d="100"/>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6.fntdata"/><Relationship Id="rId13" Type="http://schemas.openxmlformats.org/officeDocument/2006/relationships/tableStyles" Target="tableStyles.xml"/><Relationship Id="rId3" Type="http://schemas.openxmlformats.org/officeDocument/2006/relationships/font" Target="fonts/font1.fntdata"/><Relationship Id="rId7" Type="http://schemas.openxmlformats.org/officeDocument/2006/relationships/font" Target="fonts/font5.fntdata"/><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4.fntdata"/><Relationship Id="rId11" Type="http://schemas.openxmlformats.org/officeDocument/2006/relationships/viewProps" Target="viewProps.xml"/><Relationship Id="rId5" Type="http://schemas.openxmlformats.org/officeDocument/2006/relationships/font" Target="fonts/font3.fntdata"/><Relationship Id="rId10" Type="http://schemas.openxmlformats.org/officeDocument/2006/relationships/presProps" Target="presProps.xml"/><Relationship Id="rId4" Type="http://schemas.openxmlformats.org/officeDocument/2006/relationships/font" Target="fonts/font2.fntdata"/><Relationship Id="rId9"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9356" y="13635568"/>
            <a:ext cx="27979688" cy="9406467"/>
          </a:xfrm>
        </p:spPr>
        <p:txBody>
          <a:bodyPr/>
          <a:lstStyle>
            <a:defPPr>
              <a:defRPr kern="1200" smtId="4294967295"/>
            </a:defPPr>
          </a:lstStyle>
          <a:p>
            <a:r>
              <a:rPr lang="en-US"/>
              <a:t>Click to edit Master title style</a:t>
            </a:r>
          </a:p>
        </p:txBody>
      </p:sp>
      <p:sp>
        <p:nvSpPr>
          <p:cNvPr id="3" name="Subtitle 2"/>
          <p:cNvSpPr>
            <a:spLocks noGrp="1"/>
          </p:cNvSpPr>
          <p:nvPr>
            <p:ph type="subTitle" idx="1"/>
          </p:nvPr>
        </p:nvSpPr>
        <p:spPr>
          <a:xfrm>
            <a:off x="4937523" y="24870834"/>
            <a:ext cx="23043356" cy="11218333"/>
          </a:xfrm>
        </p:spPr>
        <p:txBody>
          <a:bodyPr/>
          <a:lstStyle>
            <a:defPPr>
              <a:defRPr kern="1200" smtId="4294967295"/>
            </a:defPPr>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E9E44D62-E9B9-4A1F-9D60-78A1B8BD2136}" type="slidenum">
              <a:rPr lang="en-US"/>
              <a:pPr>
                <a:defRPr/>
              </a:pPr>
              <a:t>‹N›</a:t>
            </a:fld>
            <a:endParaRPr lang="en-US"/>
          </a:p>
        </p:txBody>
      </p:sp>
    </p:spTree>
    <p:extLst>
      <p:ext uri="{BB962C8B-B14F-4D97-AF65-F5344CB8AC3E}">
        <p14:creationId xmlns:p14="http://schemas.microsoft.com/office/powerpoint/2010/main" val="165212747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Vertical Text Placeholder 2"/>
          <p:cNvSpPr>
            <a:spLocks noGrp="1"/>
          </p:cNvSpPr>
          <p:nvPr>
            <p:ph type="body" orient="vert" idx="1"/>
          </p:nvPr>
        </p:nvSpPr>
        <p:spPr/>
        <p:txBody>
          <a:bodyPr vert="eaVert"/>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8A277C51-0625-40F0-8A02-D153CC2D7029}" type="slidenum">
              <a:rPr lang="en-US"/>
              <a:pPr>
                <a:defRPr/>
              </a:pPr>
              <a:t>‹N›</a:t>
            </a:fld>
            <a:endParaRPr lang="en-US"/>
          </a:p>
        </p:txBody>
      </p:sp>
    </p:spTree>
    <p:extLst>
      <p:ext uri="{BB962C8B-B14F-4D97-AF65-F5344CB8AC3E}">
        <p14:creationId xmlns:p14="http://schemas.microsoft.com/office/powerpoint/2010/main" val="4242859031"/>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6080" y="1756833"/>
            <a:ext cx="7406878" cy="37450185"/>
          </a:xfrm>
        </p:spPr>
        <p:txBody>
          <a:bodyPr vert="eaVert"/>
          <a:lstStyle>
            <a:defPPr>
              <a:defRPr kern="1200" smtId="4294967295"/>
            </a:defPPr>
          </a:lstStyle>
          <a:p>
            <a:r>
              <a:rPr lang="en-US"/>
              <a:t>Click to edit Master title style</a:t>
            </a:r>
          </a:p>
        </p:txBody>
      </p:sp>
      <p:sp>
        <p:nvSpPr>
          <p:cNvPr id="3" name="Vertical Text Placeholder 2"/>
          <p:cNvSpPr>
            <a:spLocks noGrp="1"/>
          </p:cNvSpPr>
          <p:nvPr>
            <p:ph type="body" orient="vert" idx="1"/>
          </p:nvPr>
        </p:nvSpPr>
        <p:spPr>
          <a:xfrm>
            <a:off x="1645444" y="1756833"/>
            <a:ext cx="22106334" cy="37450185"/>
          </a:xfrm>
        </p:spPr>
        <p:txBody>
          <a:bodyPr vert="eaVert"/>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6C9A1A37-7051-412A-8F35-8483CD8F48E7}" type="slidenum">
              <a:rPr lang="en-US"/>
              <a:pPr>
                <a:defRPr/>
              </a:pPr>
              <a:t>‹N›</a:t>
            </a:fld>
            <a:endParaRPr lang="en-US"/>
          </a:p>
        </p:txBody>
      </p:sp>
    </p:spTree>
    <p:extLst>
      <p:ext uri="{BB962C8B-B14F-4D97-AF65-F5344CB8AC3E}">
        <p14:creationId xmlns:p14="http://schemas.microsoft.com/office/powerpoint/2010/main" val="3709170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Content Placeholder 2"/>
          <p:cNvSpPr>
            <a:spLocks noGrp="1"/>
          </p:cNvSpPr>
          <p:nvPr>
            <p:ph idx="1"/>
          </p:nvPr>
        </p:nvSpPr>
        <p:spPr/>
        <p:txBody>
          <a:bodyPr/>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D772C493-C7EB-4BEF-9EB3-C72AA1A173D7}" type="slidenum">
              <a:rPr lang="en-US"/>
              <a:pPr>
                <a:defRPr/>
              </a:pPr>
              <a:t>‹N›</a:t>
            </a:fld>
            <a:endParaRPr lang="en-US"/>
          </a:p>
        </p:txBody>
      </p:sp>
    </p:spTree>
    <p:extLst>
      <p:ext uri="{BB962C8B-B14F-4D97-AF65-F5344CB8AC3E}">
        <p14:creationId xmlns:p14="http://schemas.microsoft.com/office/powerpoint/2010/main" val="242892216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28204585"/>
            <a:ext cx="27980878" cy="8716433"/>
          </a:xfrm>
        </p:spPr>
        <p:txBody>
          <a:bodyPr anchor="t"/>
          <a:lstStyle>
            <a:defPPr>
              <a:defRPr kern="1200" smtId="4294967295"/>
            </a:defPPr>
            <a:lvl1pPr algn="l">
              <a:defRPr sz="3000" b="1" cap="all"/>
            </a:lvl1pPr>
          </a:lstStyle>
          <a:p>
            <a:r>
              <a:rPr lang="en-US"/>
              <a:t>Click to edit Master title style</a:t>
            </a:r>
          </a:p>
        </p:txBody>
      </p:sp>
      <p:sp>
        <p:nvSpPr>
          <p:cNvPr id="3" name="Text Placeholder 2"/>
          <p:cNvSpPr>
            <a:spLocks noGrp="1"/>
          </p:cNvSpPr>
          <p:nvPr>
            <p:ph type="body" idx="1"/>
          </p:nvPr>
        </p:nvSpPr>
        <p:spPr>
          <a:xfrm>
            <a:off x="2600325" y="18603384"/>
            <a:ext cx="27980878" cy="9601200"/>
          </a:xfrm>
        </p:spPr>
        <p:txBody>
          <a:bodyPr anchor="b"/>
          <a:lstStyle>
            <a:defPPr>
              <a:defRPr kern="1200" smtId="4294967295"/>
            </a:defPPr>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3239EF23-2AC5-4B50-8C9E-5F8D49668A77}" type="slidenum">
              <a:rPr lang="en-US"/>
              <a:pPr>
                <a:defRPr/>
              </a:pPr>
              <a:t>‹N›</a:t>
            </a:fld>
            <a:endParaRPr lang="en-US"/>
          </a:p>
        </p:txBody>
      </p:sp>
    </p:spTree>
    <p:extLst>
      <p:ext uri="{BB962C8B-B14F-4D97-AF65-F5344CB8AC3E}">
        <p14:creationId xmlns:p14="http://schemas.microsoft.com/office/powerpoint/2010/main" val="44862582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Content Placeholder 2"/>
          <p:cNvSpPr>
            <a:spLocks noGrp="1"/>
          </p:cNvSpPr>
          <p:nvPr>
            <p:ph sz="half" idx="1"/>
          </p:nvPr>
        </p:nvSpPr>
        <p:spPr>
          <a:xfrm>
            <a:off x="1645444" y="10240433"/>
            <a:ext cx="14756606" cy="28966585"/>
          </a:xfrm>
        </p:spPr>
        <p:txBody>
          <a:bodyPr/>
          <a:lstStyle>
            <a:defPPr>
              <a:defRPr kern="1200" smtId="4294967295"/>
            </a:defPPr>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516352" y="10240433"/>
            <a:ext cx="14756606" cy="28966585"/>
          </a:xfrm>
        </p:spPr>
        <p:txBody>
          <a:bodyPr/>
          <a:lstStyle>
            <a:defPPr>
              <a:defRPr kern="1200" smtId="4294967295"/>
            </a:defPPr>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0BBD8762-0F6F-41F2-8E1E-C5EF6CE7FF3C}" type="slidenum">
              <a:rPr lang="en-US"/>
              <a:pPr>
                <a:defRPr/>
              </a:pPr>
              <a:t>‹N›</a:t>
            </a:fld>
            <a:endParaRPr lang="en-US"/>
          </a:p>
        </p:txBody>
      </p:sp>
    </p:spTree>
    <p:extLst>
      <p:ext uri="{BB962C8B-B14F-4D97-AF65-F5344CB8AC3E}">
        <p14:creationId xmlns:p14="http://schemas.microsoft.com/office/powerpoint/2010/main" val="330539722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vl1pPr>
              <a:defRPr/>
            </a:lvl1pPr>
          </a:lstStyle>
          <a:p>
            <a:r>
              <a:rPr lang="en-US"/>
              <a:t>Click to edit Master title style</a:t>
            </a:r>
          </a:p>
        </p:txBody>
      </p:sp>
      <p:sp>
        <p:nvSpPr>
          <p:cNvPr id="3" name="Text Placeholder 2"/>
          <p:cNvSpPr>
            <a:spLocks noGrp="1"/>
          </p:cNvSpPr>
          <p:nvPr>
            <p:ph type="body" idx="1"/>
          </p:nvPr>
        </p:nvSpPr>
        <p:spPr>
          <a:xfrm>
            <a:off x="1645444" y="9825568"/>
            <a:ext cx="14544675" cy="4093633"/>
          </a:xfrm>
        </p:spPr>
        <p:txBody>
          <a:bodyPr anchor="b"/>
          <a:lstStyle>
            <a:defPPr>
              <a:defRPr kern="1200" smtId="4294967295"/>
            </a:defPPr>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645444" y="13919200"/>
            <a:ext cx="14544675" cy="25287816"/>
          </a:xfrm>
        </p:spPr>
        <p:txBody>
          <a:bodyPr/>
          <a:lstStyle>
            <a:defPPr>
              <a:defRPr kern="1200" smtId="4294967295"/>
            </a:defPPr>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328" y="9825568"/>
            <a:ext cx="14550630" cy="4093633"/>
          </a:xfrm>
        </p:spPr>
        <p:txBody>
          <a:bodyPr anchor="b"/>
          <a:lstStyle>
            <a:defPPr>
              <a:defRPr kern="1200" smtId="4294967295"/>
            </a:defPPr>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16722328" y="13919200"/>
            <a:ext cx="14550630" cy="25287816"/>
          </a:xfrm>
        </p:spPr>
        <p:txBody>
          <a:bodyPr/>
          <a:lstStyle>
            <a:defPPr>
              <a:defRPr kern="1200" smtId="4294967295"/>
            </a:defPPr>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8"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9" name="Rectangle 6"/>
          <p:cNvSpPr>
            <a:spLocks noGrp="1" noChangeArrowheads="1"/>
          </p:cNvSpPr>
          <p:nvPr>
            <p:ph type="sldNum" sz="quarter" idx="12"/>
          </p:nvPr>
        </p:nvSpPr>
        <p:spPr/>
        <p:txBody>
          <a:bodyPr/>
          <a:lstStyle>
            <a:defPPr>
              <a:defRPr kern="1200" smtId="4294967295"/>
            </a:defPPr>
            <a:lvl1pPr>
              <a:defRPr/>
            </a:lvl1pPr>
          </a:lstStyle>
          <a:p>
            <a:pPr>
              <a:defRPr/>
            </a:pPr>
            <a:fld id="{C245EB89-E1F0-4213-BFCF-D6A06A13C4EF}" type="slidenum">
              <a:rPr lang="en-US"/>
              <a:pPr>
                <a:defRPr/>
              </a:pPr>
              <a:t>‹N›</a:t>
            </a:fld>
            <a:endParaRPr lang="en-US"/>
          </a:p>
        </p:txBody>
      </p:sp>
    </p:spTree>
    <p:extLst>
      <p:ext uri="{BB962C8B-B14F-4D97-AF65-F5344CB8AC3E}">
        <p14:creationId xmlns:p14="http://schemas.microsoft.com/office/powerpoint/2010/main" val="403735668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4"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5" name="Rectangle 6"/>
          <p:cNvSpPr>
            <a:spLocks noGrp="1" noChangeArrowheads="1"/>
          </p:cNvSpPr>
          <p:nvPr>
            <p:ph type="sldNum" sz="quarter" idx="12"/>
          </p:nvPr>
        </p:nvSpPr>
        <p:spPr/>
        <p:txBody>
          <a:bodyPr/>
          <a:lstStyle>
            <a:defPPr>
              <a:defRPr kern="1200" smtId="4294967295"/>
            </a:defPPr>
            <a:lvl1pPr>
              <a:defRPr/>
            </a:lvl1pPr>
          </a:lstStyle>
          <a:p>
            <a:pPr>
              <a:defRPr/>
            </a:pPr>
            <a:fld id="{F9249905-9305-4041-8B60-8DE0824E8129}" type="slidenum">
              <a:rPr lang="en-US"/>
              <a:pPr>
                <a:defRPr/>
              </a:pPr>
              <a:t>‹N›</a:t>
            </a:fld>
            <a:endParaRPr lang="en-US"/>
          </a:p>
        </p:txBody>
      </p:sp>
    </p:spTree>
    <p:extLst>
      <p:ext uri="{BB962C8B-B14F-4D97-AF65-F5344CB8AC3E}">
        <p14:creationId xmlns:p14="http://schemas.microsoft.com/office/powerpoint/2010/main" val="83281219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3"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4" name="Rectangle 6"/>
          <p:cNvSpPr>
            <a:spLocks noGrp="1" noChangeArrowheads="1"/>
          </p:cNvSpPr>
          <p:nvPr>
            <p:ph type="sldNum" sz="quarter" idx="12"/>
          </p:nvPr>
        </p:nvSpPr>
        <p:spPr/>
        <p:txBody>
          <a:bodyPr/>
          <a:lstStyle>
            <a:defPPr>
              <a:defRPr kern="1200" smtId="4294967295"/>
            </a:defPPr>
            <a:lvl1pPr>
              <a:defRPr/>
            </a:lvl1pPr>
          </a:lstStyle>
          <a:p>
            <a:pPr>
              <a:defRPr/>
            </a:pPr>
            <a:fld id="{97C76933-D99D-4DC1-BD09-1072CC92B201}" type="slidenum">
              <a:rPr lang="en-US"/>
              <a:pPr>
                <a:defRPr/>
              </a:pPr>
              <a:t>‹N›</a:t>
            </a:fld>
            <a:endParaRPr lang="en-US"/>
          </a:p>
        </p:txBody>
      </p:sp>
    </p:spTree>
    <p:extLst>
      <p:ext uri="{BB962C8B-B14F-4D97-AF65-F5344CB8AC3E}">
        <p14:creationId xmlns:p14="http://schemas.microsoft.com/office/powerpoint/2010/main" val="754493674"/>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444" y="1748367"/>
            <a:ext cx="10829925" cy="7435851"/>
          </a:xfrm>
        </p:spPr>
        <p:txBody>
          <a:bodyPr anchor="b"/>
          <a:lstStyle>
            <a:defPPr>
              <a:defRPr kern="1200" smtId="4294967295"/>
            </a:defPPr>
            <a:lvl1pPr algn="l">
              <a:defRPr sz="1500" b="1"/>
            </a:lvl1pPr>
          </a:lstStyle>
          <a:p>
            <a:r>
              <a:rPr lang="en-US"/>
              <a:t>Click to edit Master title style</a:t>
            </a:r>
          </a:p>
        </p:txBody>
      </p:sp>
      <p:sp>
        <p:nvSpPr>
          <p:cNvPr id="3" name="Content Placeholder 2"/>
          <p:cNvSpPr>
            <a:spLocks noGrp="1"/>
          </p:cNvSpPr>
          <p:nvPr>
            <p:ph idx="1"/>
          </p:nvPr>
        </p:nvSpPr>
        <p:spPr>
          <a:xfrm>
            <a:off x="12870656" y="1748367"/>
            <a:ext cx="18402300" cy="37458650"/>
          </a:xfrm>
        </p:spPr>
        <p:txBody>
          <a:bodyPr/>
          <a:lstStyle>
            <a:defPPr>
              <a:defRPr kern="1200" smtId="4294967295"/>
            </a:defPPr>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444" y="9184217"/>
            <a:ext cx="10829925" cy="30022800"/>
          </a:xfrm>
        </p:spPr>
        <p:txBody>
          <a:bodyPr/>
          <a:lstStyle>
            <a:defPPr>
              <a:defRPr kern="1200" smtId="4294967295"/>
            </a:defPPr>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EF6A5529-8465-4E7D-9DB8-D374C51CD792}" type="slidenum">
              <a:rPr lang="en-US"/>
              <a:pPr>
                <a:defRPr/>
              </a:pPr>
              <a:t>‹N›</a:t>
            </a:fld>
            <a:endParaRPr lang="en-US"/>
          </a:p>
        </p:txBody>
      </p:sp>
    </p:spTree>
    <p:extLst>
      <p:ext uri="{BB962C8B-B14F-4D97-AF65-F5344CB8AC3E}">
        <p14:creationId xmlns:p14="http://schemas.microsoft.com/office/powerpoint/2010/main" val="382911112"/>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997" y="30723418"/>
            <a:ext cx="19751280" cy="3627967"/>
          </a:xfrm>
        </p:spPr>
        <p:txBody>
          <a:bodyPr anchor="b"/>
          <a:lstStyle>
            <a:defPPr>
              <a:defRPr kern="1200" smtId="4294967295"/>
            </a:defPPr>
            <a:lvl1pPr algn="l">
              <a:defRPr sz="1500" b="1"/>
            </a:lvl1pPr>
          </a:lstStyle>
          <a:p>
            <a:r>
              <a:rPr lang="en-US"/>
              <a:t>Click to edit Master title style</a:t>
            </a:r>
          </a:p>
        </p:txBody>
      </p:sp>
      <p:sp>
        <p:nvSpPr>
          <p:cNvPr id="3" name="Picture Placeholder 2"/>
          <p:cNvSpPr>
            <a:spLocks noGrp="1"/>
          </p:cNvSpPr>
          <p:nvPr>
            <p:ph type="pic" idx="1"/>
          </p:nvPr>
        </p:nvSpPr>
        <p:spPr>
          <a:xfrm>
            <a:off x="6451997" y="3922184"/>
            <a:ext cx="19751280" cy="26333450"/>
          </a:xfrm>
        </p:spPr>
        <p:txBody>
          <a:bodyPr/>
          <a:lstStyle>
            <a:defPPr>
              <a:defRPr kern="1200" smtId="4294967295"/>
            </a:defPPr>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6451997" y="34351385"/>
            <a:ext cx="19751280" cy="5149849"/>
          </a:xfrm>
        </p:spPr>
        <p:txBody>
          <a:bodyPr/>
          <a:lstStyle>
            <a:defPPr>
              <a:defRPr kern="1200" smtId="4294967295"/>
            </a:defPPr>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3C022C6C-C3BF-4CE1-8842-0AC597017372}" type="slidenum">
              <a:rPr lang="en-US"/>
              <a:pPr>
                <a:defRPr/>
              </a:pPr>
              <a:t>‹N›</a:t>
            </a:fld>
            <a:endParaRPr lang="en-US"/>
          </a:p>
        </p:txBody>
      </p:sp>
    </p:spTree>
    <p:extLst>
      <p:ext uri="{BB962C8B-B14F-4D97-AF65-F5344CB8AC3E}">
        <p14:creationId xmlns:p14="http://schemas.microsoft.com/office/powerpoint/2010/main" val="260181050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45444" y="1756833"/>
            <a:ext cx="29627512" cy="731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0258" tIns="235129" rIns="470258" bIns="235129" anchor="ctr" anchorCtr="0" compatLnSpc="1">
            <a:prstTxWarp prst="textNoShape">
              <a:avLst/>
            </a:prstTxWarp>
          </a:bodyPr>
          <a:lstStyle>
            <a:defPPr>
              <a:defRPr kern="1200" smtId="4294967295"/>
            </a:defPPr>
          </a:lstStyle>
          <a:p>
            <a:pPr lvl="0"/>
            <a:r>
              <a:rPr lang="en-US"/>
              <a:t>Click to edit Master title style</a:t>
            </a:r>
          </a:p>
        </p:txBody>
      </p:sp>
      <p:sp>
        <p:nvSpPr>
          <p:cNvPr id="1027" name="Rectangle 3"/>
          <p:cNvSpPr>
            <a:spLocks noGrp="1" noChangeArrowheads="1"/>
          </p:cNvSpPr>
          <p:nvPr>
            <p:ph type="body" idx="1"/>
          </p:nvPr>
        </p:nvSpPr>
        <p:spPr bwMode="auto">
          <a:xfrm>
            <a:off x="1645444" y="10240433"/>
            <a:ext cx="29627512" cy="289665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0258" tIns="235129" rIns="470258" bIns="235129" anchor="t" anchorCtr="0" compatLnSpc="1">
            <a:prstTxWarp prst="textNoShape">
              <a:avLst/>
            </a:prstTxWarp>
          </a:bodyPr>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1645444" y="39969015"/>
            <a:ext cx="7681913" cy="304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0258" tIns="235129" rIns="470258" bIns="235129" anchor="t" anchorCtr="0" compatLnSpc="1">
            <a:prstTxWarp prst="textNoShape">
              <a:avLst/>
            </a:prstTxWarp>
          </a:bodyPr>
          <a:lstStyle>
            <a:defPPr>
              <a:defRPr kern="1200" smtId="4294967295"/>
            </a:defPPr>
            <a:lvl1pPr defTabSz="3526631">
              <a:defRPr sz="5400" smtClean="0">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11246644" y="39969015"/>
            <a:ext cx="10425113" cy="304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0258" tIns="235129" rIns="470258" bIns="235129" anchor="t" anchorCtr="0" compatLnSpc="1">
            <a:prstTxWarp prst="textNoShape">
              <a:avLst/>
            </a:prstTxWarp>
          </a:bodyPr>
          <a:lstStyle>
            <a:defPPr>
              <a:defRPr kern="1200" smtId="4294967295"/>
            </a:defPPr>
            <a:lvl1pPr algn="ctr" defTabSz="3526631">
              <a:defRPr sz="5400" smtClean="0">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23591044" y="39969015"/>
            <a:ext cx="7681913" cy="304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0258" tIns="235129" rIns="470258" bIns="235129" anchor="t" anchorCtr="0" compatLnSpc="1">
            <a:prstTxWarp prst="textNoShape">
              <a:avLst/>
            </a:prstTxWarp>
          </a:bodyPr>
          <a:lstStyle>
            <a:defPPr>
              <a:defRPr kern="1200" smtId="4294967295"/>
            </a:defPPr>
            <a:lvl1pPr algn="r" defTabSz="3526631">
              <a:defRPr sz="5400" smtClean="0">
                <a:latin typeface="Arial" pitchFamily="34" charset="0"/>
              </a:defRPr>
            </a:lvl1pPr>
          </a:lstStyle>
          <a:p>
            <a:pPr>
              <a:defRPr/>
            </a:pPr>
            <a:fld id="{25043CB6-A91D-4176-912B-555F54C38C99}" type="slidenum">
              <a:rPr lang="en-US"/>
              <a:pPr>
                <a:defRPr/>
              </a:pPr>
              <a:t>‹N›</a:t>
            </a:fld>
            <a:endParaRPr lang="en-US"/>
          </a:p>
        </p:txBody>
      </p:sp>
      <p:pic>
        <p:nvPicPr>
          <p:cNvPr id="1031" name="New picture"/>
          <p:cNvPicPr/>
          <p:nvPr/>
        </p:nvPicPr>
        <p:blipFill>
          <a:blip r:embed="rId13"/>
          <a:stretch>
            <a:fillRect/>
          </a:stretch>
        </p:blipFill>
        <p:spPr>
          <a:xfrm rot="16200000">
            <a:off x="-11506200" y="21945600"/>
            <a:ext cx="14274800" cy="4368800"/>
          </a:xfrm>
          <a:prstGeom prst="rect">
            <a:avLst/>
          </a:prstGeom>
        </p:spPr>
      </p:pic>
      <p:pic>
        <p:nvPicPr>
          <p:cNvPr id="1032" name="New picture"/>
          <p:cNvPicPr/>
          <p:nvPr/>
        </p:nvPicPr>
        <p:blipFill>
          <a:blip r:embed="rId13"/>
          <a:stretch>
            <a:fillRect/>
          </a:stretch>
        </p:blipFill>
        <p:spPr>
          <a:xfrm rot="5400000">
            <a:off x="30149800" y="21945600"/>
            <a:ext cx="14274800" cy="4368800"/>
          </a:xfrm>
          <a:prstGeom prst="rect">
            <a:avLst/>
          </a:prstGeom>
        </p:spPr>
      </p:pic>
      <p:pic>
        <p:nvPicPr>
          <p:cNvPr id="1033" name="New picture"/>
          <p:cNvPicPr/>
          <p:nvPr/>
        </p:nvPicPr>
        <p:blipFill>
          <a:blip r:embed="rId14"/>
          <a:stretch>
            <a:fillRect/>
          </a:stretch>
        </p:blipFill>
        <p:spPr>
          <a:xfrm>
            <a:off x="1473200" y="44399200"/>
            <a:ext cx="29972000" cy="1549400"/>
          </a:xfrm>
          <a:prstGeom prst="rect">
            <a:avLst/>
          </a:prstGeom>
        </p:spPr>
      </p:pic>
      <p:sp>
        <p:nvSpPr>
          <p:cNvPr id="1034" name="New shape"/>
          <p:cNvSpPr/>
          <p:nvPr/>
        </p:nvSpPr>
        <p:spPr>
          <a:xfrm>
            <a:off x="1473200" y="44970700"/>
            <a:ext cx="16459200" cy="127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4880" smtId="4294967295">
                <a:solidFill>
                  <a:srgbClr val="808080"/>
                </a:solidFill>
              </a:rPr>
              <a:t>Template ID: conceptualizingcobalt  Size: 36x48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defPPr>
        <a:defRPr kern="1200" smtId="4294967295"/>
      </a:defPPr>
      <a:lvl1pPr algn="ctr" defTabSz="3526631" rtl="0" eaLnBrk="0" fontAlgn="base" hangingPunct="0">
        <a:spcBef>
          <a:spcPct val="0"/>
        </a:spcBef>
        <a:spcAft>
          <a:spcPct val="0"/>
        </a:spcAft>
        <a:defRPr sz="16950">
          <a:solidFill>
            <a:schemeClr val="tx2"/>
          </a:solidFill>
          <a:latin typeface="+mj-lt"/>
          <a:ea typeface="+mj-ea"/>
          <a:cs typeface="+mj-cs"/>
        </a:defRPr>
      </a:lvl1pPr>
      <a:lvl2pPr algn="ctr" defTabSz="3526631" rtl="0" eaLnBrk="0" fontAlgn="base" hangingPunct="0">
        <a:spcBef>
          <a:spcPct val="0"/>
        </a:spcBef>
        <a:spcAft>
          <a:spcPct val="0"/>
        </a:spcAft>
        <a:defRPr sz="16950">
          <a:solidFill>
            <a:schemeClr val="tx2"/>
          </a:solidFill>
          <a:latin typeface="Arial" pitchFamily="34" charset="0"/>
        </a:defRPr>
      </a:lvl2pPr>
      <a:lvl3pPr algn="ctr" defTabSz="3526631" rtl="0" eaLnBrk="0" fontAlgn="base" hangingPunct="0">
        <a:spcBef>
          <a:spcPct val="0"/>
        </a:spcBef>
        <a:spcAft>
          <a:spcPct val="0"/>
        </a:spcAft>
        <a:defRPr sz="16950">
          <a:solidFill>
            <a:schemeClr val="tx2"/>
          </a:solidFill>
          <a:latin typeface="Arial" pitchFamily="34" charset="0"/>
        </a:defRPr>
      </a:lvl3pPr>
      <a:lvl4pPr algn="ctr" defTabSz="3526631" rtl="0" eaLnBrk="0" fontAlgn="base" hangingPunct="0">
        <a:spcBef>
          <a:spcPct val="0"/>
        </a:spcBef>
        <a:spcAft>
          <a:spcPct val="0"/>
        </a:spcAft>
        <a:defRPr sz="16950">
          <a:solidFill>
            <a:schemeClr val="tx2"/>
          </a:solidFill>
          <a:latin typeface="Arial" pitchFamily="34" charset="0"/>
        </a:defRPr>
      </a:lvl4pPr>
      <a:lvl5pPr algn="ctr" defTabSz="3526631" rtl="0" eaLnBrk="0" fontAlgn="base" hangingPunct="0">
        <a:spcBef>
          <a:spcPct val="0"/>
        </a:spcBef>
        <a:spcAft>
          <a:spcPct val="0"/>
        </a:spcAft>
        <a:defRPr sz="16950">
          <a:solidFill>
            <a:schemeClr val="tx2"/>
          </a:solidFill>
          <a:latin typeface="Arial" pitchFamily="34" charset="0"/>
        </a:defRPr>
      </a:lvl5pPr>
      <a:lvl6pPr marL="342900" algn="ctr" defTabSz="3526631" rtl="0" fontAlgn="base">
        <a:spcBef>
          <a:spcPct val="0"/>
        </a:spcBef>
        <a:spcAft>
          <a:spcPct val="0"/>
        </a:spcAft>
        <a:defRPr sz="16950">
          <a:solidFill>
            <a:schemeClr val="tx2"/>
          </a:solidFill>
          <a:latin typeface="Arial" pitchFamily="34" charset="0"/>
        </a:defRPr>
      </a:lvl6pPr>
      <a:lvl7pPr marL="685800" algn="ctr" defTabSz="3526631" rtl="0" fontAlgn="base">
        <a:spcBef>
          <a:spcPct val="0"/>
        </a:spcBef>
        <a:spcAft>
          <a:spcPct val="0"/>
        </a:spcAft>
        <a:defRPr sz="16950">
          <a:solidFill>
            <a:schemeClr val="tx2"/>
          </a:solidFill>
          <a:latin typeface="Arial" pitchFamily="34" charset="0"/>
        </a:defRPr>
      </a:lvl7pPr>
      <a:lvl8pPr marL="1028700" algn="ctr" defTabSz="3526631" rtl="0" fontAlgn="base">
        <a:spcBef>
          <a:spcPct val="0"/>
        </a:spcBef>
        <a:spcAft>
          <a:spcPct val="0"/>
        </a:spcAft>
        <a:defRPr sz="16950">
          <a:solidFill>
            <a:schemeClr val="tx2"/>
          </a:solidFill>
          <a:latin typeface="Arial" pitchFamily="34" charset="0"/>
        </a:defRPr>
      </a:lvl8pPr>
      <a:lvl9pPr marL="1371600" algn="ctr" defTabSz="3526631" rtl="0" fontAlgn="base">
        <a:spcBef>
          <a:spcPct val="0"/>
        </a:spcBef>
        <a:spcAft>
          <a:spcPct val="0"/>
        </a:spcAft>
        <a:defRPr sz="16950">
          <a:solidFill>
            <a:schemeClr val="tx2"/>
          </a:solidFill>
          <a:latin typeface="Arial" pitchFamily="34" charset="0"/>
        </a:defRPr>
      </a:lvl9pPr>
    </p:titleStyle>
    <p:bodyStyle>
      <a:defPPr>
        <a:defRPr kern="1200" smtId="4294967295"/>
      </a:defPPr>
      <a:lvl1pPr marL="1322785" indent="-1322785" algn="l" defTabSz="3526631" rtl="0" eaLnBrk="0" fontAlgn="base" hangingPunct="0">
        <a:spcBef>
          <a:spcPct val="20000"/>
        </a:spcBef>
        <a:spcAft>
          <a:spcPct val="0"/>
        </a:spcAft>
        <a:buChar char="•"/>
        <a:defRPr sz="12375">
          <a:solidFill>
            <a:schemeClr val="tx1"/>
          </a:solidFill>
          <a:latin typeface="+mn-lt"/>
          <a:ea typeface="+mn-ea"/>
          <a:cs typeface="+mn-cs"/>
        </a:defRPr>
      </a:lvl1pPr>
      <a:lvl2pPr marL="2865835" indent="-1102519" algn="l" defTabSz="3526631" rtl="0" eaLnBrk="0" fontAlgn="base" hangingPunct="0">
        <a:spcBef>
          <a:spcPct val="20000"/>
        </a:spcBef>
        <a:spcAft>
          <a:spcPct val="0"/>
        </a:spcAft>
        <a:buChar char="–"/>
        <a:defRPr sz="10800">
          <a:solidFill>
            <a:schemeClr val="tx1"/>
          </a:solidFill>
          <a:latin typeface="+mn-lt"/>
        </a:defRPr>
      </a:lvl2pPr>
      <a:lvl3pPr marL="4408885" indent="-882254" algn="l" defTabSz="3526631" rtl="0" eaLnBrk="0" fontAlgn="base" hangingPunct="0">
        <a:spcBef>
          <a:spcPct val="20000"/>
        </a:spcBef>
        <a:spcAft>
          <a:spcPct val="0"/>
        </a:spcAft>
        <a:buChar char="•"/>
        <a:defRPr sz="9225">
          <a:solidFill>
            <a:schemeClr val="tx1"/>
          </a:solidFill>
          <a:latin typeface="+mn-lt"/>
        </a:defRPr>
      </a:lvl3pPr>
      <a:lvl4pPr marL="6172200" indent="-882254" algn="l" defTabSz="3526631" rtl="0" eaLnBrk="0" fontAlgn="base" hangingPunct="0">
        <a:spcBef>
          <a:spcPct val="20000"/>
        </a:spcBef>
        <a:spcAft>
          <a:spcPct val="0"/>
        </a:spcAft>
        <a:buChar char="–"/>
        <a:defRPr sz="7725">
          <a:solidFill>
            <a:schemeClr val="tx1"/>
          </a:solidFill>
          <a:latin typeface="+mn-lt"/>
        </a:defRPr>
      </a:lvl4pPr>
      <a:lvl5pPr marL="7935516" indent="-881063" algn="l" defTabSz="3526631" rtl="0" eaLnBrk="0" fontAlgn="base" hangingPunct="0">
        <a:spcBef>
          <a:spcPct val="20000"/>
        </a:spcBef>
        <a:spcAft>
          <a:spcPct val="0"/>
        </a:spcAft>
        <a:buChar char="»"/>
        <a:defRPr sz="7725">
          <a:solidFill>
            <a:schemeClr val="tx1"/>
          </a:solidFill>
          <a:latin typeface="+mn-lt"/>
        </a:defRPr>
      </a:lvl5pPr>
      <a:lvl6pPr marL="8278416" indent="-881063" algn="l" defTabSz="3526631" rtl="0" fontAlgn="base">
        <a:spcBef>
          <a:spcPct val="20000"/>
        </a:spcBef>
        <a:spcAft>
          <a:spcPct val="0"/>
        </a:spcAft>
        <a:buChar char="»"/>
        <a:defRPr sz="7725">
          <a:solidFill>
            <a:schemeClr val="tx1"/>
          </a:solidFill>
          <a:latin typeface="+mn-lt"/>
        </a:defRPr>
      </a:lvl6pPr>
      <a:lvl7pPr marL="8621316" indent="-881063" algn="l" defTabSz="3526631" rtl="0" fontAlgn="base">
        <a:spcBef>
          <a:spcPct val="20000"/>
        </a:spcBef>
        <a:spcAft>
          <a:spcPct val="0"/>
        </a:spcAft>
        <a:buChar char="»"/>
        <a:defRPr sz="7725">
          <a:solidFill>
            <a:schemeClr val="tx1"/>
          </a:solidFill>
          <a:latin typeface="+mn-lt"/>
        </a:defRPr>
      </a:lvl7pPr>
      <a:lvl8pPr marL="8964216" indent="-881063" algn="l" defTabSz="3526631" rtl="0" fontAlgn="base">
        <a:spcBef>
          <a:spcPct val="20000"/>
        </a:spcBef>
        <a:spcAft>
          <a:spcPct val="0"/>
        </a:spcAft>
        <a:buChar char="»"/>
        <a:defRPr sz="7725">
          <a:solidFill>
            <a:schemeClr val="tx1"/>
          </a:solidFill>
          <a:latin typeface="+mn-lt"/>
        </a:defRPr>
      </a:lvl8pPr>
      <a:lvl9pPr marL="9307116" indent="-881063" algn="l" defTabSz="3526631" rtl="0" fontAlgn="base">
        <a:spcBef>
          <a:spcPct val="20000"/>
        </a:spcBef>
        <a:spcAft>
          <a:spcPct val="0"/>
        </a:spcAft>
        <a:buChar char="»"/>
        <a:defRPr sz="7725">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D1E0E5"/>
            </a:gs>
          </a:gsLst>
          <a:lin ang="5400000" scaled="1"/>
        </a:gradFill>
        <a:effectLst/>
      </p:bgPr>
    </p:bg>
    <p:spTree>
      <p:nvGrpSpPr>
        <p:cNvPr id="1" name=""/>
        <p:cNvGrpSpPr/>
        <p:nvPr/>
      </p:nvGrpSpPr>
      <p:grpSpPr>
        <a:xfrm>
          <a:off x="0" y="0"/>
          <a:ext cx="0" cy="0"/>
          <a:chOff x="0" y="0"/>
          <a:chExt cx="0" cy="0"/>
        </a:xfrm>
      </p:grpSpPr>
      <p:sp>
        <p:nvSpPr>
          <p:cNvPr id="32" name="Rectangle 27"/>
          <p:cNvSpPr>
            <a:spLocks noChangeArrowheads="1"/>
          </p:cNvSpPr>
          <p:nvPr/>
        </p:nvSpPr>
        <p:spPr bwMode="auto">
          <a:xfrm>
            <a:off x="-36371" y="5307828"/>
            <a:ext cx="32954770" cy="2245296"/>
          </a:xfrm>
          <a:prstGeom prst="rect">
            <a:avLst/>
          </a:prstGeom>
          <a:gradFill>
            <a:gsLst>
              <a:gs pos="5000">
                <a:srgbClr val="235078"/>
              </a:gs>
              <a:gs pos="100000">
                <a:srgbClr val="1482A5"/>
              </a:gs>
            </a:gsLst>
            <a:lin ang="0" scaled="1"/>
          </a:gradFill>
          <a:ln>
            <a:noFill/>
          </a:ln>
        </p:spPr>
        <p:txBody>
          <a:bodyPr wrap="none" anchor="ctr"/>
          <a:lstStyle>
            <a:defPPr>
              <a:defRPr kern="1200" smtId="4294967295"/>
            </a:defPPr>
          </a:lstStyle>
          <a:p>
            <a:endParaRPr lang="it-IT" sz="3200" b="1" dirty="0" smtClean="0">
              <a:solidFill>
                <a:schemeClr val="bg1"/>
              </a:solidFill>
            </a:endParaRPr>
          </a:p>
          <a:p>
            <a:pPr algn="ctr"/>
            <a:r>
              <a:rPr lang="it-IT" sz="4000" b="1" dirty="0" smtClean="0">
                <a:solidFill>
                  <a:schemeClr val="bg1"/>
                </a:solidFill>
              </a:rPr>
              <a:t>E</a:t>
            </a:r>
            <a:r>
              <a:rPr lang="it-IT" sz="4000" b="1" dirty="0">
                <a:solidFill>
                  <a:schemeClr val="bg1"/>
                </a:solidFill>
              </a:rPr>
              <a:t>. </a:t>
            </a:r>
            <a:r>
              <a:rPr lang="it-IT" sz="4000" b="1" dirty="0" smtClean="0">
                <a:solidFill>
                  <a:schemeClr val="bg1"/>
                </a:solidFill>
              </a:rPr>
              <a:t>Scalise*</a:t>
            </a:r>
            <a:r>
              <a:rPr lang="it-IT" sz="4000" dirty="0" smtClean="0">
                <a:solidFill>
                  <a:schemeClr val="bg1"/>
                </a:solidFill>
              </a:rPr>
              <a:t>*, </a:t>
            </a:r>
            <a:r>
              <a:rPr lang="it-IT" sz="4000" b="1" dirty="0">
                <a:solidFill>
                  <a:schemeClr val="bg1"/>
                </a:solidFill>
              </a:rPr>
              <a:t>G.B.A. Corea</a:t>
            </a:r>
            <a:r>
              <a:rPr lang="it-IT" sz="4000" dirty="0" smtClean="0">
                <a:solidFill>
                  <a:schemeClr val="bg1"/>
                </a:solidFill>
              </a:rPr>
              <a:t>*, </a:t>
            </a:r>
            <a:r>
              <a:rPr lang="it-IT" sz="4000" b="1" dirty="0" smtClean="0">
                <a:solidFill>
                  <a:schemeClr val="bg1"/>
                </a:solidFill>
              </a:rPr>
              <a:t>R. Nardella</a:t>
            </a:r>
            <a:r>
              <a:rPr lang="it-IT" sz="4000" dirty="0" smtClean="0">
                <a:solidFill>
                  <a:schemeClr val="bg1"/>
                </a:solidFill>
              </a:rPr>
              <a:t>*** </a:t>
            </a:r>
            <a:r>
              <a:rPr lang="it-IT" sz="4000" b="1" dirty="0" smtClean="0">
                <a:solidFill>
                  <a:schemeClr val="bg1"/>
                </a:solidFill>
              </a:rPr>
              <a:t>D</a:t>
            </a:r>
            <a:r>
              <a:rPr lang="it-IT" sz="4000" b="1" dirty="0">
                <a:solidFill>
                  <a:schemeClr val="bg1"/>
                </a:solidFill>
              </a:rPr>
              <a:t>. </a:t>
            </a:r>
            <a:r>
              <a:rPr lang="it-IT" sz="4000" b="1" dirty="0" smtClean="0">
                <a:solidFill>
                  <a:schemeClr val="bg1"/>
                </a:solidFill>
              </a:rPr>
              <a:t>Sgroi</a:t>
            </a:r>
            <a:r>
              <a:rPr lang="it-IT" sz="4000" dirty="0" smtClean="0">
                <a:solidFill>
                  <a:schemeClr val="bg1"/>
                </a:solidFill>
              </a:rPr>
              <a:t>°°, </a:t>
            </a:r>
            <a:r>
              <a:rPr lang="it-IT" sz="4000" b="1" dirty="0">
                <a:solidFill>
                  <a:schemeClr val="bg1"/>
                </a:solidFill>
              </a:rPr>
              <a:t>F. </a:t>
            </a:r>
            <a:r>
              <a:rPr lang="it-IT" sz="4000" b="1" dirty="0" smtClean="0">
                <a:solidFill>
                  <a:schemeClr val="bg1"/>
                </a:solidFill>
              </a:rPr>
              <a:t>Milito</a:t>
            </a:r>
            <a:r>
              <a:rPr lang="it-IT" sz="4000" dirty="0">
                <a:solidFill>
                  <a:schemeClr val="bg1"/>
                </a:solidFill>
              </a:rPr>
              <a:t>°</a:t>
            </a:r>
            <a:endParaRPr lang="it-IT" sz="4000" dirty="0" smtClean="0">
              <a:solidFill>
                <a:schemeClr val="bg1"/>
              </a:solidFill>
            </a:endParaRPr>
          </a:p>
          <a:p>
            <a:pPr algn="ctr"/>
            <a:endParaRPr lang="it-IT" sz="1200" dirty="0">
              <a:solidFill>
                <a:schemeClr val="bg1"/>
              </a:solidFill>
            </a:endParaRPr>
          </a:p>
          <a:p>
            <a:pPr algn="ctr"/>
            <a:r>
              <a:rPr lang="it-IT" sz="3200" dirty="0" smtClean="0">
                <a:solidFill>
                  <a:schemeClr val="bg1"/>
                </a:solidFill>
              </a:rPr>
              <a:t>*Direttore -**Dirigente </a:t>
            </a:r>
            <a:r>
              <a:rPr lang="it-IT" sz="3200" dirty="0">
                <a:solidFill>
                  <a:schemeClr val="bg1"/>
                </a:solidFill>
              </a:rPr>
              <a:t>Medico </a:t>
            </a:r>
            <a:r>
              <a:rPr lang="it-IT" sz="3200" dirty="0" smtClean="0">
                <a:solidFill>
                  <a:schemeClr val="bg1"/>
                </a:solidFill>
              </a:rPr>
              <a:t>-***Dirigente Psicologo (UOC Sviluppo </a:t>
            </a:r>
            <a:r>
              <a:rPr lang="it-IT" sz="3200" dirty="0">
                <a:solidFill>
                  <a:schemeClr val="bg1"/>
                </a:solidFill>
              </a:rPr>
              <a:t>Organizzativo e </a:t>
            </a:r>
            <a:r>
              <a:rPr lang="it-IT" sz="3200" dirty="0" smtClean="0">
                <a:solidFill>
                  <a:schemeClr val="bg1"/>
                </a:solidFill>
              </a:rPr>
              <a:t>della </a:t>
            </a:r>
            <a:r>
              <a:rPr lang="it-IT" sz="3200" i="1" dirty="0" err="1" smtClean="0">
                <a:solidFill>
                  <a:schemeClr val="bg1"/>
                </a:solidFill>
              </a:rPr>
              <a:t>competence</a:t>
            </a:r>
            <a:r>
              <a:rPr lang="it-IT" sz="3200" dirty="0" smtClean="0">
                <a:solidFill>
                  <a:schemeClr val="bg1"/>
                </a:solidFill>
              </a:rPr>
              <a:t> individuale ASL Roma 3); </a:t>
            </a:r>
          </a:p>
          <a:p>
            <a:pPr algn="ctr"/>
            <a:r>
              <a:rPr lang="it-IT" sz="3200" dirty="0" smtClean="0">
                <a:solidFill>
                  <a:schemeClr val="bg1"/>
                </a:solidFill>
              </a:rPr>
              <a:t>°Direttore Generale ASL Roma 3; </a:t>
            </a:r>
            <a:r>
              <a:rPr lang="it-IT" sz="3200" dirty="0">
                <a:solidFill>
                  <a:schemeClr val="bg1"/>
                </a:solidFill>
              </a:rPr>
              <a:t>°°Direttore Sanitario Aziendale ASL </a:t>
            </a:r>
            <a:r>
              <a:rPr lang="it-IT" sz="3200" dirty="0" smtClean="0">
                <a:solidFill>
                  <a:schemeClr val="bg1"/>
                </a:solidFill>
              </a:rPr>
              <a:t>Roma3. </a:t>
            </a:r>
          </a:p>
          <a:p>
            <a:pPr algn="ctr"/>
            <a:endParaRPr lang="it-IT" sz="3200" dirty="0">
              <a:solidFill>
                <a:schemeClr val="bg1"/>
              </a:solidFill>
            </a:endParaRPr>
          </a:p>
        </p:txBody>
      </p:sp>
      <p:sp>
        <p:nvSpPr>
          <p:cNvPr id="33" name="Rectangle 29"/>
          <p:cNvSpPr>
            <a:spLocks noChangeArrowheads="1"/>
          </p:cNvSpPr>
          <p:nvPr/>
        </p:nvSpPr>
        <p:spPr bwMode="auto">
          <a:xfrm>
            <a:off x="-36369" y="42787853"/>
            <a:ext cx="32954770" cy="1103348"/>
          </a:xfrm>
          <a:prstGeom prst="rect">
            <a:avLst/>
          </a:prstGeom>
          <a:gradFill>
            <a:gsLst>
              <a:gs pos="5000">
                <a:srgbClr val="235078"/>
              </a:gs>
              <a:gs pos="100000">
                <a:srgbClr val="1482A5"/>
              </a:gs>
            </a:gsLst>
            <a:lin ang="0" scaled="1"/>
          </a:gradFill>
          <a:ln>
            <a:noFill/>
          </a:ln>
        </p:spPr>
        <p:txBody>
          <a:bodyPr lIns="102870" tIns="51435" rIns="102870" bIns="51435" anchor="ctr"/>
          <a:lstStyle>
            <a:defPPr>
              <a:defRPr kern="1200" smtId="4294967295"/>
            </a:defPPr>
          </a:lstStyle>
          <a:p>
            <a:pPr defTabSz="3527822"/>
            <a:endParaRPr lang="en-US" sz="6975">
              <a:solidFill>
                <a:schemeClr val="bg1"/>
              </a:solidFill>
              <a:sym typeface="Symbol" pitchFamily="18" charset="2"/>
            </a:endParaRPr>
          </a:p>
        </p:txBody>
      </p:sp>
      <p:sp>
        <p:nvSpPr>
          <p:cNvPr id="31" name="Title 11">
            <a:extLst>
              <a:ext uri="{FF2B5EF4-FFF2-40B4-BE49-F238E27FC236}">
                <a16:creationId xmlns:a16="http://schemas.microsoft.com/office/drawing/2014/main" id="{A3F6428D-1FA6-42BA-BAEA-3577E1620F6B}"/>
              </a:ext>
            </a:extLst>
          </p:cNvPr>
          <p:cNvSpPr txBox="1"/>
          <p:nvPr/>
        </p:nvSpPr>
        <p:spPr>
          <a:xfrm>
            <a:off x="1428862" y="556062"/>
            <a:ext cx="30460838" cy="2060201"/>
          </a:xfrm>
          <a:prstGeom prst="rect">
            <a:avLst/>
          </a:prstGeom>
        </p:spPr>
        <p:txBody>
          <a:bodyPr lIns="96012" tIns="48006" rIns="96012" bIns="48006"/>
          <a:lstStyle>
            <a:defPPr>
              <a:defRPr kern="1200" smtId="4294967295"/>
            </a:defPPr>
            <a:lvl1pPr algn="ctr" defTabSz="4389028" rtl="0" eaLnBrk="1" latinLnBrk="0" hangingPunct="1">
              <a:spcBef>
                <a:spcPct val="0"/>
              </a:spcBef>
              <a:buNone/>
              <a:defRPr sz="13400" kern="1200">
                <a:solidFill>
                  <a:schemeClr val="tx1"/>
                </a:solidFill>
                <a:latin typeface="+mj-lt"/>
                <a:ea typeface="+mj-ea"/>
                <a:cs typeface="+mj-cs"/>
              </a:defRPr>
            </a:lvl1pPr>
          </a:lstStyle>
          <a:p>
            <a:pPr algn="l"/>
            <a:endParaRPr lang="en-US" sz="6400" dirty="0">
              <a:solidFill>
                <a:schemeClr val="bg1"/>
              </a:solidFill>
              <a:latin typeface="Amaranth" panose="02000503050000020004" pitchFamily="2" charset="0"/>
            </a:endParaRPr>
          </a:p>
        </p:txBody>
      </p:sp>
      <p:sp>
        <p:nvSpPr>
          <p:cNvPr id="35" name="Text Placeholder 16">
            <a:extLst>
              <a:ext uri="{FF2B5EF4-FFF2-40B4-BE49-F238E27FC236}">
                <a16:creationId xmlns:a16="http://schemas.microsoft.com/office/drawing/2014/main" id="{30C08963-BE29-4B96-B122-F15F02A3F7E3}"/>
              </a:ext>
            </a:extLst>
          </p:cNvPr>
          <p:cNvSpPr txBox="1"/>
          <p:nvPr/>
        </p:nvSpPr>
        <p:spPr>
          <a:xfrm>
            <a:off x="1428862" y="3691904"/>
            <a:ext cx="30460838" cy="775946"/>
          </a:xfrm>
          <a:prstGeom prst="rect">
            <a:avLst/>
          </a:prstGeom>
        </p:spPr>
        <p:txBody>
          <a:bodyPr lIns="96012" tIns="48006" rIns="96012" bIns="48006"/>
          <a:lstStyle>
            <a:defPPr>
              <a:defRPr kern="1200" smtId="4294967295"/>
            </a:defPPr>
            <a:lvl1pPr marL="0" indent="0" algn="l" defTabSz="4389028" rtl="0" eaLnBrk="1" latinLnBrk="0" hangingPunct="1">
              <a:spcBef>
                <a:spcPct val="20000"/>
              </a:spcBef>
              <a:buFont typeface="Arial" pitchFamily="34" charset="0"/>
              <a:buNone/>
              <a:defRPr sz="13400" kern="1200" baseline="0">
                <a:solidFill>
                  <a:schemeClr val="tx1"/>
                </a:solidFill>
                <a:latin typeface="+mn-lt"/>
                <a:ea typeface="+mn-ea"/>
                <a:cs typeface="+mn-cs"/>
              </a:defRPr>
            </a:lvl1pPr>
            <a:lvl2pPr marL="3566086" indent="-1371572" algn="l" defTabSz="4389028" rtl="0" eaLnBrk="1" latinLnBrk="0" hangingPunct="1">
              <a:spcBef>
                <a:spcPct val="20000"/>
              </a:spcBef>
              <a:buFont typeface="Arial" pitchFamily="34" charset="0"/>
              <a:buChar char="–"/>
              <a:defRPr sz="13400" kern="1200">
                <a:solidFill>
                  <a:schemeClr val="tx1"/>
                </a:solidFill>
                <a:latin typeface="+mn-lt"/>
                <a:ea typeface="+mn-ea"/>
                <a:cs typeface="+mn-cs"/>
              </a:defRPr>
            </a:lvl2pPr>
            <a:lvl3pPr marL="5486286" indent="-1097257" algn="l" defTabSz="4389028" rtl="0" eaLnBrk="1" latinLnBrk="0" hangingPunct="1">
              <a:spcBef>
                <a:spcPct val="20000"/>
              </a:spcBef>
              <a:buFont typeface="Arial" pitchFamily="34" charset="0"/>
              <a:buChar char="•"/>
              <a:defRPr sz="11500" kern="1200">
                <a:solidFill>
                  <a:schemeClr val="tx1"/>
                </a:solidFill>
                <a:latin typeface="+mn-lt"/>
                <a:ea typeface="+mn-ea"/>
                <a:cs typeface="+mn-cs"/>
              </a:defRPr>
            </a:lvl3pPr>
            <a:lvl4pPr marL="7680800"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4pPr>
            <a:lvl5pPr marL="9875314"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5pPr>
            <a:lvl6pPr marL="12069828"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6pPr>
            <a:lvl7pPr marL="14264342"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7pPr>
            <a:lvl8pPr marL="16458857"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8pPr>
            <a:lvl9pPr marL="18653371"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9pPr>
          </a:lstStyle>
          <a:p>
            <a:endParaRPr lang="en-US" sz="4200" dirty="0">
              <a:solidFill>
                <a:schemeClr val="bg1"/>
              </a:solidFill>
              <a:latin typeface="Titillium Web" panose="00000500000000000000" pitchFamily="2" charset="0"/>
            </a:endParaRPr>
          </a:p>
        </p:txBody>
      </p:sp>
      <p:sp>
        <p:nvSpPr>
          <p:cNvPr id="2" name="Rectangle 5"/>
          <p:cNvSpPr>
            <a:spLocks noChangeArrowheads="1"/>
          </p:cNvSpPr>
          <p:nvPr/>
        </p:nvSpPr>
        <p:spPr bwMode="auto">
          <a:xfrm>
            <a:off x="1153021" y="7989139"/>
            <a:ext cx="14969572" cy="7516770"/>
          </a:xfrm>
          <a:prstGeom prst="roundRect">
            <a:avLst>
              <a:gd name="adj" fmla="val 1380"/>
            </a:avLst>
          </a:prstGeom>
          <a:solidFill>
            <a:srgbClr val="B4D3E2"/>
          </a:solidFill>
          <a:ln>
            <a:noFill/>
          </a:ln>
          <a:effectLst/>
        </p:spPr>
        <p:txBody>
          <a:bodyPr wrap="none" lIns="205740" tIns="51435" rIns="205740" bIns="51435" anchor="ctr"/>
          <a:lstStyle>
            <a:defPPr>
              <a:defRPr kern="1200" smtId="4294967295"/>
            </a:defPPr>
          </a:lstStyle>
          <a:p>
            <a:pPr algn="just"/>
            <a:endParaRPr lang="it-IT" sz="3600" dirty="0"/>
          </a:p>
        </p:txBody>
      </p:sp>
      <p:sp>
        <p:nvSpPr>
          <p:cNvPr id="2053" name="Text Box 6"/>
          <p:cNvSpPr txBox="1">
            <a:spLocks noChangeArrowheads="1"/>
          </p:cNvSpPr>
          <p:nvPr/>
        </p:nvSpPr>
        <p:spPr bwMode="auto">
          <a:xfrm>
            <a:off x="1428862" y="9419987"/>
            <a:ext cx="14270845" cy="166622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2870" tIns="51435" rIns="102870" bIns="51435">
            <a:spAutoFit/>
          </a:bodyPr>
          <a:lstStyle>
            <a:defPPr>
              <a:defRPr kern="1200" smtId="4294967295"/>
            </a:defPPr>
            <a:lvl1pPr defTabSz="4703763" eaLnBrk="0" hangingPunct="0">
              <a:defRPr sz="9300">
                <a:solidFill>
                  <a:schemeClr val="tx1"/>
                </a:solidFill>
                <a:latin typeface="Arial"/>
              </a:defRPr>
            </a:lvl1pPr>
            <a:lvl2pPr marL="742950" indent="-285750" defTabSz="4703763" eaLnBrk="0" hangingPunct="0">
              <a:defRPr sz="9300">
                <a:solidFill>
                  <a:schemeClr val="tx1"/>
                </a:solidFill>
                <a:latin typeface="Arial"/>
              </a:defRPr>
            </a:lvl2pPr>
            <a:lvl3pPr marL="1143000" indent="-228600" defTabSz="4703763" eaLnBrk="0" hangingPunct="0">
              <a:defRPr sz="9300">
                <a:solidFill>
                  <a:schemeClr val="tx1"/>
                </a:solidFill>
                <a:latin typeface="Arial"/>
              </a:defRPr>
            </a:lvl3pPr>
            <a:lvl4pPr marL="1600200" indent="-228600" defTabSz="4703763" eaLnBrk="0" hangingPunct="0">
              <a:defRPr sz="9300">
                <a:solidFill>
                  <a:schemeClr val="tx1"/>
                </a:solidFill>
                <a:latin typeface="Arial"/>
              </a:defRPr>
            </a:lvl4pPr>
            <a:lvl5pPr marL="2057400" indent="-228600" defTabSz="4703763" eaLnBrk="0" hangingPunct="0">
              <a:defRPr sz="9300">
                <a:solidFill>
                  <a:schemeClr val="tx1"/>
                </a:solidFill>
                <a:latin typeface="Arial"/>
              </a:defRPr>
            </a:lvl5pPr>
            <a:lvl6pPr marL="2514600" indent="-228600" defTabSz="4703763" eaLnBrk="0" fontAlgn="base" hangingPunct="0">
              <a:spcBef>
                <a:spcPct val="0"/>
              </a:spcBef>
              <a:spcAft>
                <a:spcPct val="0"/>
              </a:spcAft>
              <a:defRPr sz="9300">
                <a:solidFill>
                  <a:schemeClr val="tx1"/>
                </a:solidFill>
                <a:latin typeface="Arial"/>
              </a:defRPr>
            </a:lvl6pPr>
            <a:lvl7pPr marL="2971800" indent="-228600" defTabSz="4703763" eaLnBrk="0" fontAlgn="base" hangingPunct="0">
              <a:spcBef>
                <a:spcPct val="0"/>
              </a:spcBef>
              <a:spcAft>
                <a:spcPct val="0"/>
              </a:spcAft>
              <a:defRPr sz="9300">
                <a:solidFill>
                  <a:schemeClr val="tx1"/>
                </a:solidFill>
                <a:latin typeface="Arial"/>
              </a:defRPr>
            </a:lvl7pPr>
            <a:lvl8pPr marL="3429000" indent="-228600" defTabSz="4703763" eaLnBrk="0" fontAlgn="base" hangingPunct="0">
              <a:spcBef>
                <a:spcPct val="0"/>
              </a:spcBef>
              <a:spcAft>
                <a:spcPct val="0"/>
              </a:spcAft>
              <a:defRPr sz="9300">
                <a:solidFill>
                  <a:schemeClr val="tx1"/>
                </a:solidFill>
                <a:latin typeface="Arial"/>
              </a:defRPr>
            </a:lvl8pPr>
            <a:lvl9pPr marL="3886200" indent="-228600" defTabSz="4703763" eaLnBrk="0" fontAlgn="base" hangingPunct="0">
              <a:spcBef>
                <a:spcPct val="0"/>
              </a:spcBef>
              <a:spcAft>
                <a:spcPct val="0"/>
              </a:spcAft>
              <a:defRPr sz="9300">
                <a:solidFill>
                  <a:schemeClr val="tx1"/>
                </a:solidFill>
                <a:latin typeface="Arial"/>
              </a:defRPr>
            </a:lvl9pPr>
          </a:lstStyle>
          <a:p>
            <a:pPr algn="just"/>
            <a:r>
              <a:rPr lang="it-IT" sz="3200" dirty="0"/>
              <a:t>Il percorso vede rappresentato il ruolo di “</a:t>
            </a:r>
            <a:r>
              <a:rPr lang="it-IT" sz="3200" i="1" dirty="0"/>
              <a:t>raccordo”</a:t>
            </a:r>
            <a:r>
              <a:rPr lang="it-IT" sz="3200" dirty="0"/>
              <a:t>, identificato nella </a:t>
            </a:r>
            <a:r>
              <a:rPr lang="it-IT" sz="3200" b="1" dirty="0"/>
              <a:t>UOC Sviluppo Organizzativo e della </a:t>
            </a:r>
            <a:r>
              <a:rPr lang="it-IT" sz="3200" b="1" i="1" dirty="0" err="1"/>
              <a:t>competence</a:t>
            </a:r>
            <a:r>
              <a:rPr lang="it-IT" sz="3200" b="1" dirty="0"/>
              <a:t> individuale</a:t>
            </a:r>
            <a:r>
              <a:rPr lang="it-IT" sz="3200" dirty="0"/>
              <a:t>, in staff alla Direzione Generale, che ha come obiettivo generale il supporto ai processi di </a:t>
            </a:r>
            <a:r>
              <a:rPr lang="it-IT" sz="3200" dirty="0" smtClean="0"/>
              <a:t>monitoraggio, innovazione </a:t>
            </a:r>
            <a:r>
              <a:rPr lang="it-IT" sz="3200" dirty="0"/>
              <a:t>e cambiamento </a:t>
            </a:r>
            <a:r>
              <a:rPr lang="it-IT" sz="3200" dirty="0" smtClean="0"/>
              <a:t>organizzativo.</a:t>
            </a:r>
          </a:p>
          <a:p>
            <a:pPr algn="just"/>
            <a:r>
              <a:rPr lang="it-IT" sz="3200" dirty="0"/>
              <a:t>Il ruolo di raccordo strategico è necessario nella programmazione di interventi per la rilevazione di criticità legate all’ambito organizzativo e a</a:t>
            </a:r>
            <a:r>
              <a:rPr lang="it-IT" sz="3200" dirty="0" smtClean="0"/>
              <a:t>l </a:t>
            </a:r>
            <a:r>
              <a:rPr lang="it-IT" sz="3200" dirty="0"/>
              <a:t>benessere lavorativo, con conseguenti </a:t>
            </a:r>
            <a:r>
              <a:rPr lang="it-IT" sz="3200" dirty="0" smtClean="0"/>
              <a:t>possibili modalità d’intervento come la </a:t>
            </a:r>
            <a:r>
              <a:rPr lang="it-IT" sz="3200" b="1" dirty="0" smtClean="0"/>
              <a:t>formazione specifica</a:t>
            </a:r>
            <a:r>
              <a:rPr lang="it-IT" sz="3200" dirty="0" smtClean="0"/>
              <a:t> ed il supporto clinico del </a:t>
            </a:r>
            <a:r>
              <a:rPr lang="it-IT" sz="3200" b="1" dirty="0" smtClean="0"/>
              <a:t>Centro </a:t>
            </a:r>
            <a:r>
              <a:rPr lang="it-IT" sz="3200" b="1" dirty="0"/>
              <a:t>clinico per la valutazione del disagio lavorativo</a:t>
            </a:r>
            <a:r>
              <a:rPr lang="it-IT" sz="3200" dirty="0"/>
              <a:t>, </a:t>
            </a:r>
            <a:r>
              <a:rPr lang="it-IT" sz="3200" dirty="0" smtClean="0"/>
              <a:t>raccordo, questo, che ha portato già dallo scorso mese di marzo, all’istituzione di uno «Sportello psicologico di ascolto» dedicato. </a:t>
            </a:r>
            <a:endParaRPr lang="it-IT" sz="3600" i="1" dirty="0" smtClean="0">
              <a:latin typeface="+mn-lt"/>
              <a:ea typeface="Open Sans" panose="020B0606030504020204" pitchFamily="34" charset="0"/>
              <a:cs typeface="Open Sans" panose="020B0606030504020204" pitchFamily="34" charset="0"/>
            </a:endParaRPr>
          </a:p>
          <a:p>
            <a:pPr algn="just"/>
            <a:endParaRPr lang="it-IT" sz="3600" i="1" dirty="0">
              <a:latin typeface="+mn-lt"/>
              <a:ea typeface="Open Sans" panose="020B0606030504020204" pitchFamily="34" charset="0"/>
              <a:cs typeface="Open Sans" panose="020B0606030504020204" pitchFamily="34" charset="0"/>
            </a:endParaRPr>
          </a:p>
          <a:p>
            <a:pPr algn="just"/>
            <a:endParaRPr lang="it-IT" sz="3600" i="1" dirty="0" smtClean="0">
              <a:latin typeface="+mn-lt"/>
              <a:ea typeface="Open Sans" panose="020B0606030504020204" pitchFamily="34" charset="0"/>
              <a:cs typeface="Open Sans" panose="020B0606030504020204" pitchFamily="34" charset="0"/>
            </a:endParaRPr>
          </a:p>
          <a:p>
            <a:pPr algn="just"/>
            <a:endParaRPr lang="it-IT" sz="3600" i="1" dirty="0">
              <a:latin typeface="+mn-lt"/>
              <a:ea typeface="Open Sans" panose="020B0606030504020204" pitchFamily="34" charset="0"/>
              <a:cs typeface="Open Sans" panose="020B0606030504020204" pitchFamily="34" charset="0"/>
            </a:endParaRPr>
          </a:p>
          <a:p>
            <a:pPr algn="just"/>
            <a:endParaRPr lang="it-IT" sz="3600" i="1" dirty="0" smtClean="0">
              <a:latin typeface="+mn-lt"/>
              <a:ea typeface="Open Sans" panose="020B0606030504020204" pitchFamily="34" charset="0"/>
              <a:cs typeface="Open Sans" panose="020B0606030504020204" pitchFamily="34" charset="0"/>
            </a:endParaRPr>
          </a:p>
          <a:p>
            <a:pPr algn="just"/>
            <a:endParaRPr lang="it-IT" sz="3600" i="1" dirty="0">
              <a:latin typeface="+mn-lt"/>
              <a:ea typeface="Open Sans" panose="020B0606030504020204" pitchFamily="34" charset="0"/>
              <a:cs typeface="Open Sans" panose="020B0606030504020204" pitchFamily="34" charset="0"/>
            </a:endParaRPr>
          </a:p>
          <a:p>
            <a:pPr algn="just"/>
            <a:endParaRPr lang="it-IT" sz="3600" i="1" dirty="0" smtClean="0">
              <a:latin typeface="+mn-lt"/>
              <a:ea typeface="Open Sans" panose="020B0606030504020204" pitchFamily="34" charset="0"/>
              <a:cs typeface="Open Sans" panose="020B0606030504020204" pitchFamily="34" charset="0"/>
            </a:endParaRPr>
          </a:p>
          <a:p>
            <a:pPr algn="just"/>
            <a:endParaRPr lang="it-IT" sz="3600" i="1" dirty="0">
              <a:latin typeface="+mn-lt"/>
              <a:ea typeface="Open Sans" panose="020B0606030504020204" pitchFamily="34" charset="0"/>
              <a:cs typeface="Open Sans" panose="020B0606030504020204" pitchFamily="34" charset="0"/>
            </a:endParaRPr>
          </a:p>
          <a:p>
            <a:pPr algn="just"/>
            <a:endParaRPr lang="it-IT" sz="3600" i="1" dirty="0" smtClean="0">
              <a:latin typeface="+mn-lt"/>
              <a:ea typeface="Open Sans" panose="020B0606030504020204" pitchFamily="34" charset="0"/>
              <a:cs typeface="Open Sans" panose="020B0606030504020204" pitchFamily="34" charset="0"/>
            </a:endParaRPr>
          </a:p>
          <a:p>
            <a:pPr algn="just"/>
            <a:endParaRPr lang="it-IT" sz="3600" i="1" dirty="0" smtClean="0">
              <a:latin typeface="+mn-lt"/>
              <a:ea typeface="Open Sans" panose="020B0606030504020204" pitchFamily="34" charset="0"/>
              <a:cs typeface="Open Sans" panose="020B0606030504020204" pitchFamily="34" charset="0"/>
            </a:endParaRPr>
          </a:p>
          <a:p>
            <a:pPr algn="just"/>
            <a:endParaRPr lang="it-IT" sz="3600" i="1" dirty="0">
              <a:latin typeface="+mn-lt"/>
              <a:ea typeface="Open Sans" panose="020B0606030504020204" pitchFamily="34" charset="0"/>
              <a:cs typeface="Open Sans" panose="020B0606030504020204" pitchFamily="34" charset="0"/>
            </a:endParaRPr>
          </a:p>
          <a:p>
            <a:pPr algn="just"/>
            <a:endParaRPr lang="it-IT" sz="3600" i="1" dirty="0" smtClean="0">
              <a:latin typeface="+mn-lt"/>
              <a:ea typeface="Open Sans" panose="020B0606030504020204" pitchFamily="34" charset="0"/>
              <a:cs typeface="Open Sans" panose="020B0606030504020204" pitchFamily="34" charset="0"/>
            </a:endParaRPr>
          </a:p>
          <a:p>
            <a:pPr algn="r"/>
            <a:endParaRPr lang="it-IT" sz="3600" i="1" dirty="0">
              <a:latin typeface="+mn-lt"/>
              <a:ea typeface="Open Sans" panose="020B0606030504020204" pitchFamily="34" charset="0"/>
              <a:cs typeface="Open Sans" panose="020B0606030504020204" pitchFamily="34" charset="0"/>
            </a:endParaRPr>
          </a:p>
          <a:p>
            <a:pPr algn="r"/>
            <a:endParaRPr lang="it-IT" sz="3600" i="1" dirty="0" smtClean="0">
              <a:latin typeface="+mn-lt"/>
              <a:ea typeface="Open Sans" panose="020B0606030504020204" pitchFamily="34" charset="0"/>
              <a:cs typeface="Open Sans" panose="020B0606030504020204" pitchFamily="34" charset="0"/>
            </a:endParaRPr>
          </a:p>
          <a:p>
            <a:pPr algn="r"/>
            <a:endParaRPr lang="it-IT" sz="3600" i="1" dirty="0">
              <a:latin typeface="+mn-lt"/>
              <a:ea typeface="Open Sans" panose="020B0606030504020204" pitchFamily="34" charset="0"/>
              <a:cs typeface="Open Sans" panose="020B0606030504020204" pitchFamily="34" charset="0"/>
            </a:endParaRPr>
          </a:p>
          <a:p>
            <a:pPr algn="r"/>
            <a:endParaRPr lang="it-IT" sz="3600" i="1" dirty="0">
              <a:latin typeface="+mn-lt"/>
              <a:ea typeface="Open Sans" panose="020B0606030504020204" pitchFamily="34" charset="0"/>
              <a:cs typeface="Open Sans" panose="020B0606030504020204" pitchFamily="34" charset="0"/>
            </a:endParaRPr>
          </a:p>
          <a:p>
            <a:pPr algn="r"/>
            <a:r>
              <a:rPr lang="it-IT" sz="2000" dirty="0" smtClean="0">
                <a:latin typeface="+mn-lt"/>
                <a:ea typeface="Open Sans" panose="020B0606030504020204" pitchFamily="34" charset="0"/>
                <a:cs typeface="Open Sans" panose="020B0606030504020204" pitchFamily="34" charset="0"/>
              </a:rPr>
              <a:t>REVISIONE ALLA DETERMINA n. 791 del 2/08/2022</a:t>
            </a:r>
            <a:endParaRPr lang="it-IT" sz="3200" i="1" u="sng" dirty="0">
              <a:latin typeface="+mn-lt"/>
              <a:ea typeface="Open Sans" panose="020B0606030504020204" pitchFamily="34" charset="0"/>
              <a:cs typeface="Open Sans" panose="020B0606030504020204" pitchFamily="34" charset="0"/>
            </a:endParaRPr>
          </a:p>
          <a:p>
            <a:pPr algn="just"/>
            <a:r>
              <a:rPr lang="it-IT" sz="3200" i="1" u="sng" dirty="0" smtClean="0">
                <a:latin typeface="+mn-lt"/>
                <a:ea typeface="Open Sans" panose="020B0606030504020204" pitchFamily="34" charset="0"/>
                <a:cs typeface="Open Sans" panose="020B0606030504020204" pitchFamily="34" charset="0"/>
              </a:rPr>
              <a:t>Parole chiave</a:t>
            </a:r>
            <a:r>
              <a:rPr lang="it-IT" sz="3200" dirty="0" smtClean="0">
                <a:latin typeface="+mn-lt"/>
                <a:ea typeface="Open Sans" panose="020B0606030504020204" pitchFamily="34" charset="0"/>
                <a:cs typeface="Open Sans" panose="020B0606030504020204" pitchFamily="34" charset="0"/>
              </a:rPr>
              <a:t>:</a:t>
            </a:r>
          </a:p>
          <a:p>
            <a:pPr algn="just"/>
            <a:r>
              <a:rPr lang="it-IT" sz="3200" b="1" dirty="0" smtClean="0"/>
              <a:t>violenza fisica e psichica operatori </a:t>
            </a:r>
            <a:r>
              <a:rPr lang="it-IT" sz="3200" b="1" dirty="0"/>
              <a:t>sanitari</a:t>
            </a:r>
            <a:r>
              <a:rPr lang="it-IT" sz="3200" dirty="0"/>
              <a:t>, </a:t>
            </a:r>
            <a:r>
              <a:rPr lang="it-IT" sz="3200" b="1" dirty="0"/>
              <a:t>benessere lavorativo</a:t>
            </a:r>
            <a:r>
              <a:rPr lang="it-IT" sz="3200" dirty="0"/>
              <a:t>, </a:t>
            </a:r>
            <a:r>
              <a:rPr lang="it-IT" sz="3200" b="1" dirty="0"/>
              <a:t>sviluppo </a:t>
            </a:r>
            <a:r>
              <a:rPr lang="it-IT" sz="3200" b="1" dirty="0" smtClean="0"/>
              <a:t>organizzativo</a:t>
            </a:r>
            <a:r>
              <a:rPr lang="it-IT" sz="3200" dirty="0"/>
              <a:t>, </a:t>
            </a:r>
            <a:r>
              <a:rPr lang="it-IT" sz="3200" b="1" dirty="0" smtClean="0"/>
              <a:t>auditing</a:t>
            </a:r>
            <a:r>
              <a:rPr lang="it-IT" sz="3200" dirty="0" smtClean="0"/>
              <a:t>, </a:t>
            </a:r>
            <a:r>
              <a:rPr lang="it-IT" sz="3200" b="1" dirty="0" smtClean="0"/>
              <a:t>formazione</a:t>
            </a:r>
            <a:r>
              <a:rPr lang="it-IT" sz="3200" dirty="0"/>
              <a:t>, </a:t>
            </a:r>
            <a:r>
              <a:rPr lang="it-IT" sz="3200" b="1" dirty="0" err="1"/>
              <a:t>coaching</a:t>
            </a:r>
            <a:r>
              <a:rPr lang="it-IT" sz="3200" dirty="0"/>
              <a:t>, </a:t>
            </a:r>
            <a:r>
              <a:rPr lang="it-IT" sz="3200" b="1" dirty="0"/>
              <a:t>comunicazione efficace</a:t>
            </a:r>
            <a:r>
              <a:rPr lang="it-IT" sz="3200" dirty="0"/>
              <a:t>, </a:t>
            </a:r>
            <a:r>
              <a:rPr lang="it-IT" sz="3200" b="1" dirty="0" smtClean="0"/>
              <a:t>umanizzazione</a:t>
            </a:r>
            <a:r>
              <a:rPr lang="it-IT" sz="3200" dirty="0"/>
              <a:t>, </a:t>
            </a:r>
            <a:r>
              <a:rPr lang="it-IT" sz="3200" b="1" dirty="0"/>
              <a:t>emergenza Covid-19</a:t>
            </a:r>
            <a:r>
              <a:rPr lang="it-IT" sz="3200" dirty="0"/>
              <a:t>.</a:t>
            </a:r>
          </a:p>
          <a:p>
            <a:pPr algn="just"/>
            <a:r>
              <a:rPr lang="it-IT" sz="3600" dirty="0" smtClean="0">
                <a:latin typeface="+mn-lt"/>
                <a:ea typeface="Open Sans" panose="020B0606030504020204" pitchFamily="34" charset="0"/>
                <a:cs typeface="Open Sans" panose="020B0606030504020204" pitchFamily="34" charset="0"/>
              </a:rPr>
              <a:t> </a:t>
            </a:r>
          </a:p>
        </p:txBody>
      </p:sp>
      <p:sp>
        <p:nvSpPr>
          <p:cNvPr id="42" name="Rectangle 5">
            <a:extLst>
              <a:ext uri="{FF2B5EF4-FFF2-40B4-BE49-F238E27FC236}">
                <a16:creationId xmlns:a16="http://schemas.microsoft.com/office/drawing/2014/main" id="{C08CCD14-6632-49E3-A19B-81E98D465D46}"/>
              </a:ext>
            </a:extLst>
          </p:cNvPr>
          <p:cNvSpPr>
            <a:spLocks noChangeArrowheads="1"/>
          </p:cNvSpPr>
          <p:nvPr/>
        </p:nvSpPr>
        <p:spPr bwMode="auto">
          <a:xfrm>
            <a:off x="16938293" y="8127268"/>
            <a:ext cx="14994601" cy="822385"/>
          </a:xfrm>
          <a:prstGeom prst="rect">
            <a:avLst/>
          </a:prstGeom>
          <a:solidFill>
            <a:srgbClr val="1482A5"/>
          </a:solidFill>
          <a:ln>
            <a:noFill/>
          </a:ln>
          <a:effectLst/>
        </p:spPr>
        <p:txBody>
          <a:bodyPr wrap="none" lIns="205740" tIns="51435" rIns="205740" bIns="51435" anchor="ctr"/>
          <a:lstStyle>
            <a:defPPr>
              <a:defRPr kern="1200" smtId="4294967295"/>
            </a:defPPr>
          </a:lstStyle>
          <a:p>
            <a:pPr defTabSz="3527822"/>
            <a:r>
              <a:rPr lang="en-US" sz="3600" dirty="0" err="1" smtClean="0">
                <a:solidFill>
                  <a:schemeClr val="bg1"/>
                </a:solidFill>
                <a:latin typeface="Amaranth" panose="02000503050000020004" pitchFamily="2" charset="0"/>
              </a:rPr>
              <a:t>Risultati</a:t>
            </a:r>
            <a:r>
              <a:rPr lang="en-US" sz="3600" dirty="0" smtClean="0">
                <a:solidFill>
                  <a:schemeClr val="bg1"/>
                </a:solidFill>
                <a:latin typeface="Amaranth" panose="02000503050000020004" pitchFamily="2" charset="0"/>
              </a:rPr>
              <a:t> </a:t>
            </a:r>
            <a:r>
              <a:rPr lang="en-US" sz="3600" dirty="0" err="1" smtClean="0">
                <a:solidFill>
                  <a:schemeClr val="bg1"/>
                </a:solidFill>
                <a:latin typeface="Amaranth" panose="02000503050000020004" pitchFamily="2" charset="0"/>
              </a:rPr>
              <a:t>attesi</a:t>
            </a:r>
            <a:endParaRPr lang="en-US" sz="3600" dirty="0">
              <a:solidFill>
                <a:schemeClr val="bg1"/>
              </a:solidFill>
              <a:latin typeface="Amaranth" panose="02000503050000020004" pitchFamily="2" charset="0"/>
            </a:endParaRPr>
          </a:p>
        </p:txBody>
      </p:sp>
      <p:sp>
        <p:nvSpPr>
          <p:cNvPr id="46" name="Rectangle 5">
            <a:extLst>
              <a:ext uri="{FF2B5EF4-FFF2-40B4-BE49-F238E27FC236}">
                <a16:creationId xmlns:a16="http://schemas.microsoft.com/office/drawing/2014/main" id="{88D57C6D-9B7C-4799-9EEF-AD493DF30EC4}"/>
              </a:ext>
            </a:extLst>
          </p:cNvPr>
          <p:cNvSpPr>
            <a:spLocks noChangeArrowheads="1"/>
          </p:cNvSpPr>
          <p:nvPr/>
        </p:nvSpPr>
        <p:spPr bwMode="auto">
          <a:xfrm>
            <a:off x="16877968" y="21873489"/>
            <a:ext cx="14945473" cy="961409"/>
          </a:xfrm>
          <a:prstGeom prst="rect">
            <a:avLst/>
          </a:prstGeom>
          <a:solidFill>
            <a:srgbClr val="1482A5"/>
          </a:solidFill>
          <a:ln>
            <a:noFill/>
          </a:ln>
          <a:effectLst/>
        </p:spPr>
        <p:txBody>
          <a:bodyPr wrap="none" lIns="205740" tIns="51435" rIns="205740" bIns="51435" anchor="ctr"/>
          <a:lstStyle>
            <a:defPPr>
              <a:defRPr kern="1200" smtId="4294967295"/>
            </a:defPPr>
          </a:lstStyle>
          <a:p>
            <a:pPr defTabSz="3527822"/>
            <a:r>
              <a:rPr lang="en-US" sz="3600" dirty="0" err="1" smtClean="0">
                <a:solidFill>
                  <a:schemeClr val="bg1"/>
                </a:solidFill>
                <a:latin typeface="Amaranth" panose="02000503050000020004" pitchFamily="2" charset="0"/>
              </a:rPr>
              <a:t>Conclusioni</a:t>
            </a:r>
            <a:endParaRPr lang="en-US" sz="3600" dirty="0">
              <a:solidFill>
                <a:schemeClr val="bg1"/>
              </a:solidFill>
              <a:latin typeface="Amaranth" panose="02000503050000020004" pitchFamily="2" charset="0"/>
            </a:endParaRPr>
          </a:p>
        </p:txBody>
      </p:sp>
      <p:sp>
        <p:nvSpPr>
          <p:cNvPr id="16" name="Rectangle 5">
            <a:extLst>
              <a:ext uri="{FF2B5EF4-FFF2-40B4-BE49-F238E27FC236}">
                <a16:creationId xmlns:a16="http://schemas.microsoft.com/office/drawing/2014/main" id="{620C51D2-3423-4C6C-A077-34B27F321D2D}"/>
              </a:ext>
            </a:extLst>
          </p:cNvPr>
          <p:cNvSpPr>
            <a:spLocks noChangeArrowheads="1"/>
          </p:cNvSpPr>
          <p:nvPr/>
        </p:nvSpPr>
        <p:spPr bwMode="auto">
          <a:xfrm>
            <a:off x="1233667" y="25696472"/>
            <a:ext cx="14824821" cy="914400"/>
          </a:xfrm>
          <a:prstGeom prst="rect">
            <a:avLst/>
          </a:prstGeom>
          <a:solidFill>
            <a:srgbClr val="1482A5"/>
          </a:solidFill>
          <a:ln>
            <a:noFill/>
          </a:ln>
          <a:effectLst/>
        </p:spPr>
        <p:txBody>
          <a:bodyPr wrap="none" lIns="205740" tIns="51435" rIns="205740" bIns="51435" anchor="ctr"/>
          <a:lstStyle>
            <a:defPPr>
              <a:defRPr kern="1200" smtId="4294967295"/>
            </a:defPPr>
          </a:lstStyle>
          <a:p>
            <a:pPr defTabSz="3527822"/>
            <a:r>
              <a:rPr lang="en-US" sz="3600" dirty="0" err="1" smtClean="0">
                <a:solidFill>
                  <a:schemeClr val="bg1"/>
                </a:solidFill>
                <a:latin typeface="Amaranth" panose="02000503050000020004" pitchFamily="2" charset="0"/>
              </a:rPr>
              <a:t>Materiali</a:t>
            </a:r>
            <a:r>
              <a:rPr lang="en-US" sz="3600" dirty="0" smtClean="0">
                <a:solidFill>
                  <a:schemeClr val="bg1"/>
                </a:solidFill>
                <a:latin typeface="Amaranth" panose="02000503050000020004" pitchFamily="2" charset="0"/>
              </a:rPr>
              <a:t> e </a:t>
            </a:r>
            <a:r>
              <a:rPr lang="en-US" sz="3600" dirty="0" err="1" smtClean="0">
                <a:solidFill>
                  <a:schemeClr val="bg1"/>
                </a:solidFill>
                <a:latin typeface="Amaranth" panose="02000503050000020004" pitchFamily="2" charset="0"/>
              </a:rPr>
              <a:t>metodi</a:t>
            </a:r>
            <a:endParaRPr lang="en-US" sz="3600" dirty="0">
              <a:solidFill>
                <a:schemeClr val="bg1"/>
              </a:solidFill>
              <a:latin typeface="Amaranth" panose="02000503050000020004" pitchFamily="2" charset="0"/>
            </a:endParaRPr>
          </a:p>
        </p:txBody>
      </p:sp>
      <p:sp>
        <p:nvSpPr>
          <p:cNvPr id="17" name="Text Box 6">
            <a:extLst>
              <a:ext uri="{FF2B5EF4-FFF2-40B4-BE49-F238E27FC236}">
                <a16:creationId xmlns:a16="http://schemas.microsoft.com/office/drawing/2014/main" id="{8AE8A03B-3762-4AF2-A9FC-B088E0736F3A}"/>
              </a:ext>
            </a:extLst>
          </p:cNvPr>
          <p:cNvSpPr txBox="1">
            <a:spLocks noChangeArrowheads="1"/>
          </p:cNvSpPr>
          <p:nvPr/>
        </p:nvSpPr>
        <p:spPr bwMode="auto">
          <a:xfrm>
            <a:off x="1392488" y="27254996"/>
            <a:ext cx="14715304" cy="23198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2870" tIns="51435" rIns="102870" bIns="51435">
            <a:spAutoFit/>
          </a:bodyPr>
          <a:lstStyle>
            <a:defPPr>
              <a:defRPr kern="1200" smtId="4294967295"/>
            </a:defPPr>
            <a:lvl1pPr defTabSz="4703763" eaLnBrk="0" hangingPunct="0">
              <a:defRPr sz="9300">
                <a:solidFill>
                  <a:schemeClr val="tx1"/>
                </a:solidFill>
                <a:latin typeface="Arial"/>
              </a:defRPr>
            </a:lvl1pPr>
            <a:lvl2pPr marL="742950" indent="-285750" defTabSz="4703763" eaLnBrk="0" hangingPunct="0">
              <a:defRPr sz="9300">
                <a:solidFill>
                  <a:schemeClr val="tx1"/>
                </a:solidFill>
                <a:latin typeface="Arial"/>
              </a:defRPr>
            </a:lvl2pPr>
            <a:lvl3pPr marL="1143000" indent="-228600" defTabSz="4703763" eaLnBrk="0" hangingPunct="0">
              <a:defRPr sz="9300">
                <a:solidFill>
                  <a:schemeClr val="tx1"/>
                </a:solidFill>
                <a:latin typeface="Arial"/>
              </a:defRPr>
            </a:lvl3pPr>
            <a:lvl4pPr marL="1600200" indent="-228600" defTabSz="4703763" eaLnBrk="0" hangingPunct="0">
              <a:defRPr sz="9300">
                <a:solidFill>
                  <a:schemeClr val="tx1"/>
                </a:solidFill>
                <a:latin typeface="Arial"/>
              </a:defRPr>
            </a:lvl4pPr>
            <a:lvl5pPr marL="2057400" indent="-228600" defTabSz="4703763" eaLnBrk="0" hangingPunct="0">
              <a:defRPr sz="9300">
                <a:solidFill>
                  <a:schemeClr val="tx1"/>
                </a:solidFill>
                <a:latin typeface="Arial"/>
              </a:defRPr>
            </a:lvl5pPr>
            <a:lvl6pPr marL="2514600" indent="-228600" defTabSz="4703763" eaLnBrk="0" fontAlgn="base" hangingPunct="0">
              <a:spcBef>
                <a:spcPct val="0"/>
              </a:spcBef>
              <a:spcAft>
                <a:spcPct val="0"/>
              </a:spcAft>
              <a:defRPr sz="9300">
                <a:solidFill>
                  <a:schemeClr val="tx1"/>
                </a:solidFill>
                <a:latin typeface="Arial"/>
              </a:defRPr>
            </a:lvl6pPr>
            <a:lvl7pPr marL="2971800" indent="-228600" defTabSz="4703763" eaLnBrk="0" fontAlgn="base" hangingPunct="0">
              <a:spcBef>
                <a:spcPct val="0"/>
              </a:spcBef>
              <a:spcAft>
                <a:spcPct val="0"/>
              </a:spcAft>
              <a:defRPr sz="9300">
                <a:solidFill>
                  <a:schemeClr val="tx1"/>
                </a:solidFill>
                <a:latin typeface="Arial"/>
              </a:defRPr>
            </a:lvl7pPr>
            <a:lvl8pPr marL="3429000" indent="-228600" defTabSz="4703763" eaLnBrk="0" fontAlgn="base" hangingPunct="0">
              <a:spcBef>
                <a:spcPct val="0"/>
              </a:spcBef>
              <a:spcAft>
                <a:spcPct val="0"/>
              </a:spcAft>
              <a:defRPr sz="9300">
                <a:solidFill>
                  <a:schemeClr val="tx1"/>
                </a:solidFill>
                <a:latin typeface="Arial"/>
              </a:defRPr>
            </a:lvl8pPr>
            <a:lvl9pPr marL="3886200" indent="-228600" defTabSz="4703763" eaLnBrk="0" fontAlgn="base" hangingPunct="0">
              <a:spcBef>
                <a:spcPct val="0"/>
              </a:spcBef>
              <a:spcAft>
                <a:spcPct val="0"/>
              </a:spcAft>
              <a:defRPr sz="9300">
                <a:solidFill>
                  <a:schemeClr val="tx1"/>
                </a:solidFill>
                <a:latin typeface="Arial"/>
              </a:defRPr>
            </a:lvl9pPr>
          </a:lstStyle>
          <a:p>
            <a:pPr algn="just"/>
            <a:endParaRPr lang="it-IT" sz="3600" dirty="0"/>
          </a:p>
          <a:p>
            <a:pPr algn="just"/>
            <a:endParaRPr lang="it-IT" sz="3600" dirty="0" smtClean="0"/>
          </a:p>
          <a:p>
            <a:pPr algn="just"/>
            <a:endParaRPr lang="it-IT" sz="3600" dirty="0" smtClean="0"/>
          </a:p>
          <a:p>
            <a:pPr algn="just"/>
            <a:endParaRPr lang="it-IT" sz="3600" dirty="0"/>
          </a:p>
        </p:txBody>
      </p:sp>
      <p:sp>
        <p:nvSpPr>
          <p:cNvPr id="18" name="Rectangle 5">
            <a:extLst>
              <a:ext uri="{FF2B5EF4-FFF2-40B4-BE49-F238E27FC236}">
                <a16:creationId xmlns:a16="http://schemas.microsoft.com/office/drawing/2014/main" id="{88133C58-052D-4585-823B-31740DB45AF4}"/>
              </a:ext>
            </a:extLst>
          </p:cNvPr>
          <p:cNvSpPr>
            <a:spLocks noChangeArrowheads="1"/>
          </p:cNvSpPr>
          <p:nvPr/>
        </p:nvSpPr>
        <p:spPr bwMode="auto">
          <a:xfrm>
            <a:off x="1505744" y="7908175"/>
            <a:ext cx="13911241" cy="899288"/>
          </a:xfrm>
          <a:prstGeom prst="rect">
            <a:avLst/>
          </a:prstGeom>
          <a:noFill/>
          <a:ln>
            <a:noFill/>
          </a:ln>
          <a:effectLst/>
        </p:spPr>
        <p:txBody>
          <a:bodyPr wrap="none" lIns="102870" tIns="51435" rIns="102870" bIns="51435" anchor="ctr"/>
          <a:lstStyle>
            <a:defPPr>
              <a:defRPr kern="1200" smtId="4294967295"/>
            </a:defPPr>
          </a:lstStyle>
          <a:p>
            <a:pPr defTabSz="3527822"/>
            <a:endParaRPr lang="en-US" sz="4000" dirty="0" smtClean="0">
              <a:solidFill>
                <a:srgbClr val="235078"/>
              </a:solidFill>
              <a:latin typeface="Amaranth" panose="02000503050000020004" pitchFamily="2" charset="0"/>
            </a:endParaRPr>
          </a:p>
          <a:p>
            <a:pPr defTabSz="3527822"/>
            <a:r>
              <a:rPr lang="en-US" sz="4000" dirty="0" err="1" smtClean="0">
                <a:solidFill>
                  <a:srgbClr val="235078"/>
                </a:solidFill>
                <a:latin typeface="Amaranth" panose="02000503050000020004" pitchFamily="2" charset="0"/>
              </a:rPr>
              <a:t>Introduzione</a:t>
            </a:r>
            <a:endParaRPr lang="en-US" sz="4000" dirty="0">
              <a:solidFill>
                <a:srgbClr val="235078"/>
              </a:solidFill>
              <a:latin typeface="Amaranth" panose="02000503050000020004" pitchFamily="2" charset="0"/>
            </a:endParaRPr>
          </a:p>
        </p:txBody>
      </p:sp>
      <p:sp>
        <p:nvSpPr>
          <p:cNvPr id="230" name="TextBox 229">
            <a:extLst>
              <a:ext uri="{FF2B5EF4-FFF2-40B4-BE49-F238E27FC236}">
                <a16:creationId xmlns:a16="http://schemas.microsoft.com/office/drawing/2014/main" id="{AD2E301E-E7B3-4BB5-B48D-F76D6F65BBE3}"/>
              </a:ext>
            </a:extLst>
          </p:cNvPr>
          <p:cNvSpPr txBox="1"/>
          <p:nvPr/>
        </p:nvSpPr>
        <p:spPr>
          <a:xfrm>
            <a:off x="17064877" y="8982669"/>
            <a:ext cx="14741436" cy="646331"/>
          </a:xfrm>
          <a:prstGeom prst="rect">
            <a:avLst/>
          </a:prstGeom>
          <a:noFill/>
        </p:spPr>
        <p:txBody>
          <a:bodyPr wrap="square" rtlCol="0">
            <a:spAutoFit/>
          </a:bodyPr>
          <a:lstStyle>
            <a:defPPr>
              <a:defRPr kern="1200" smtId="4294967295"/>
            </a:defPPr>
          </a:lstStyle>
          <a:p>
            <a:pPr algn="just"/>
            <a:r>
              <a:rPr lang="it-IT" sz="3600" dirty="0"/>
              <a:t> </a:t>
            </a:r>
          </a:p>
        </p:txBody>
      </p:sp>
      <p:sp>
        <p:nvSpPr>
          <p:cNvPr id="20" name="Rectangle 5">
            <a:extLst>
              <a:ext uri="{FF2B5EF4-FFF2-40B4-BE49-F238E27FC236}">
                <a16:creationId xmlns:a16="http://schemas.microsoft.com/office/drawing/2014/main" id="{1D190742-CABF-42B7-98F1-0542A6A25BED}"/>
              </a:ext>
            </a:extLst>
          </p:cNvPr>
          <p:cNvSpPr>
            <a:spLocks noChangeArrowheads="1"/>
          </p:cNvSpPr>
          <p:nvPr/>
        </p:nvSpPr>
        <p:spPr bwMode="auto">
          <a:xfrm>
            <a:off x="17064878" y="31572981"/>
            <a:ext cx="14721298" cy="873529"/>
          </a:xfrm>
          <a:prstGeom prst="rect">
            <a:avLst/>
          </a:prstGeom>
          <a:solidFill>
            <a:srgbClr val="1482A5"/>
          </a:solidFill>
          <a:ln>
            <a:noFill/>
          </a:ln>
          <a:effectLst/>
        </p:spPr>
        <p:txBody>
          <a:bodyPr wrap="none" lIns="205740" tIns="51435" rIns="205740" bIns="51435" anchor="ctr"/>
          <a:lstStyle>
            <a:defPPr>
              <a:defRPr kern="1200" smtId="4294967295"/>
            </a:defPPr>
          </a:lstStyle>
          <a:p>
            <a:pPr defTabSz="3527822"/>
            <a:r>
              <a:rPr lang="en-US" sz="3600" dirty="0" err="1" smtClean="0">
                <a:solidFill>
                  <a:schemeClr val="bg1"/>
                </a:solidFill>
                <a:latin typeface="Amaranth" panose="02000503050000020004" pitchFamily="2" charset="0"/>
              </a:rPr>
              <a:t>Bibliografia</a:t>
            </a:r>
            <a:r>
              <a:rPr lang="en-US" sz="3600" dirty="0" smtClean="0">
                <a:solidFill>
                  <a:schemeClr val="bg1"/>
                </a:solidFill>
                <a:latin typeface="Amaranth" panose="02000503050000020004" pitchFamily="2" charset="0"/>
              </a:rPr>
              <a:t> </a:t>
            </a:r>
            <a:r>
              <a:rPr lang="en-US" sz="3600" dirty="0" err="1" smtClean="0">
                <a:solidFill>
                  <a:schemeClr val="bg1"/>
                </a:solidFill>
                <a:latin typeface="Amaranth" panose="02000503050000020004" pitchFamily="2" charset="0"/>
              </a:rPr>
              <a:t>essenziale</a:t>
            </a:r>
            <a:endParaRPr lang="en-US" sz="3600" dirty="0">
              <a:solidFill>
                <a:schemeClr val="bg1"/>
              </a:solidFill>
              <a:latin typeface="Amaranth" panose="02000503050000020004" pitchFamily="2" charset="0"/>
            </a:endParaRPr>
          </a:p>
        </p:txBody>
      </p:sp>
      <p:pic>
        <p:nvPicPr>
          <p:cNvPr id="1026" name="Picture 2" descr="Visualizza immagine di origine"/>
          <p:cNvPicPr>
            <a:picLocks noChangeAspect="1" noChangeArrowheads="1"/>
          </p:cNvPicPr>
          <p:nvPr/>
        </p:nvPicPr>
        <p:blipFill rotWithShape="1">
          <a:blip r:embed="rId2">
            <a:extLst>
              <a:ext uri="{28A0092B-C50C-407E-A947-70E740481C1C}">
                <a14:useLocalDpi xmlns:a14="http://schemas.microsoft.com/office/drawing/2010/main" val="0"/>
              </a:ext>
            </a:extLst>
          </a:blip>
          <a:srcRect t="20873" b="31689"/>
          <a:stretch/>
        </p:blipFill>
        <p:spPr bwMode="auto">
          <a:xfrm>
            <a:off x="400162" y="2120400"/>
            <a:ext cx="5058046" cy="239948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Visualizza immagine di origi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90995" y="3038379"/>
            <a:ext cx="4913055" cy="1307049"/>
          </a:xfrm>
          <a:prstGeom prst="rect">
            <a:avLst/>
          </a:prstGeom>
          <a:noFill/>
          <a:extLst>
            <a:ext uri="{909E8E84-426E-40DD-AFC4-6F175D3DCCD1}">
              <a14:hiddenFill xmlns:a14="http://schemas.microsoft.com/office/drawing/2010/main">
                <a:solidFill>
                  <a:srgbClr val="FFFFFF"/>
                </a:solidFill>
              </a14:hiddenFill>
            </a:ext>
          </a:extLst>
        </p:spPr>
      </p:pic>
      <p:sp>
        <p:nvSpPr>
          <p:cNvPr id="3" name="Rettangolo 2"/>
          <p:cNvSpPr/>
          <p:nvPr/>
        </p:nvSpPr>
        <p:spPr>
          <a:xfrm>
            <a:off x="-561060" y="2343934"/>
            <a:ext cx="32918399" cy="5309146"/>
          </a:xfrm>
          <a:prstGeom prst="rect">
            <a:avLst/>
          </a:prstGeom>
        </p:spPr>
        <p:txBody>
          <a:bodyPr wrap="square">
            <a:spAutoFit/>
          </a:bodyPr>
          <a:lstStyle/>
          <a:p>
            <a:pPr algn="ctr"/>
            <a:r>
              <a:rPr lang="it-IT" sz="6600" b="1" dirty="0" smtClean="0"/>
              <a:t>Percorso </a:t>
            </a:r>
            <a:r>
              <a:rPr lang="it-IT" sz="6600" b="1" dirty="0"/>
              <a:t>benessere organizzativo</a:t>
            </a:r>
            <a:endParaRPr lang="it-IT" sz="6600" dirty="0"/>
          </a:p>
          <a:p>
            <a:pPr algn="ctr"/>
            <a:r>
              <a:rPr lang="it-IT" sz="6600" b="1" dirty="0"/>
              <a:t>conseguente ad un atto di </a:t>
            </a:r>
            <a:r>
              <a:rPr lang="it-IT" sz="6600" b="1" dirty="0" smtClean="0"/>
              <a:t>violenza</a:t>
            </a:r>
          </a:p>
          <a:p>
            <a:pPr algn="ctr"/>
            <a:r>
              <a:rPr lang="it-IT" sz="4800" b="1" dirty="0" smtClean="0"/>
              <a:t>Modalità </a:t>
            </a:r>
            <a:r>
              <a:rPr lang="it-IT" sz="4800" b="1" dirty="0"/>
              <a:t>d’intervento per affrontare </a:t>
            </a:r>
            <a:r>
              <a:rPr lang="it-IT" sz="4800" b="1" dirty="0" smtClean="0"/>
              <a:t>le conseguenze individuali </a:t>
            </a:r>
            <a:r>
              <a:rPr lang="it-IT" sz="4800" b="1" dirty="0"/>
              <a:t>ed </a:t>
            </a:r>
            <a:r>
              <a:rPr lang="it-IT" sz="4800" b="1" dirty="0" smtClean="0"/>
              <a:t>organizzative</a:t>
            </a:r>
            <a:endParaRPr lang="it-IT" sz="6600" b="1" dirty="0" smtClean="0"/>
          </a:p>
          <a:p>
            <a:pPr algn="ctr"/>
            <a:r>
              <a:rPr lang="it-IT" sz="6600" dirty="0" smtClean="0"/>
              <a:t>   </a:t>
            </a:r>
          </a:p>
          <a:p>
            <a:r>
              <a:rPr lang="it-IT" i="1" dirty="0"/>
              <a:t> </a:t>
            </a:r>
            <a:endParaRPr lang="it-IT" i="1" dirty="0" smtClean="0"/>
          </a:p>
        </p:txBody>
      </p:sp>
      <p:sp>
        <p:nvSpPr>
          <p:cNvPr id="30" name="Rettangolo arrotondato 15"/>
          <p:cNvSpPr>
            <a:spLocks noChangeArrowheads="1"/>
          </p:cNvSpPr>
          <p:nvPr/>
        </p:nvSpPr>
        <p:spPr bwMode="auto">
          <a:xfrm>
            <a:off x="8404736" y="17929094"/>
            <a:ext cx="5951761" cy="1175322"/>
          </a:xfrm>
          <a:prstGeom prst="roundRect">
            <a:avLst>
              <a:gd name="adj" fmla="val 16667"/>
            </a:avLst>
          </a:prstGeom>
          <a:solidFill>
            <a:srgbClr val="FFFFFF"/>
          </a:solidFill>
          <a:ln w="2540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2800" b="1" i="0" u="none" strike="noStrike" cap="none" normalizeH="0" baseline="0" dirty="0" smtClean="0">
                <a:ln>
                  <a:noFill/>
                </a:ln>
                <a:solidFill>
                  <a:schemeClr val="tx1"/>
                </a:solidFill>
                <a:effectLst/>
                <a:latin typeface="Gill Sans" charset="0"/>
                <a:ea typeface="Times New Roman" panose="02020603050405020304" pitchFamily="18" charset="0"/>
                <a:cs typeface="Times New Roman" panose="02020603050405020304" pitchFamily="18" charset="0"/>
              </a:rPr>
              <a:t>UOC Sviluppo Organizzativo</a:t>
            </a:r>
            <a:endParaRPr kumimoji="0" lang="it-IT" altLang="it-IT" sz="2800" b="1" i="0" u="none" strike="noStrike" cap="none" normalizeH="0" baseline="0" dirty="0" smtClean="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2800" b="1" i="0" u="none" strike="noStrike" cap="none" normalizeH="0" baseline="0" dirty="0" smtClean="0">
                <a:ln>
                  <a:noFill/>
                </a:ln>
                <a:solidFill>
                  <a:schemeClr val="tx1"/>
                </a:solidFill>
                <a:effectLst/>
                <a:latin typeface="Gill Sans" charset="0"/>
                <a:ea typeface="Times New Roman" panose="02020603050405020304" pitchFamily="18" charset="0"/>
                <a:cs typeface="Times New Roman" panose="02020603050405020304" pitchFamily="18" charset="0"/>
              </a:rPr>
              <a:t>e della </a:t>
            </a:r>
            <a:r>
              <a:rPr kumimoji="0" lang="it-IT" altLang="it-IT" sz="2800" b="1" i="1" u="none" strike="noStrike" cap="none" normalizeH="0" baseline="0" dirty="0" err="1" smtClean="0">
                <a:ln>
                  <a:noFill/>
                </a:ln>
                <a:solidFill>
                  <a:schemeClr val="tx1"/>
                </a:solidFill>
                <a:effectLst/>
                <a:latin typeface="Gill Sans" charset="0"/>
                <a:ea typeface="Times New Roman" panose="02020603050405020304" pitchFamily="18" charset="0"/>
                <a:cs typeface="Times New Roman" panose="02020603050405020304" pitchFamily="18" charset="0"/>
              </a:rPr>
              <a:t>competence</a:t>
            </a:r>
            <a:r>
              <a:rPr kumimoji="0" lang="it-IT" altLang="it-IT" sz="2800" b="1" i="0" u="none" strike="noStrike" cap="none" normalizeH="0" baseline="0" dirty="0" smtClean="0">
                <a:ln>
                  <a:noFill/>
                </a:ln>
                <a:solidFill>
                  <a:schemeClr val="tx1"/>
                </a:solidFill>
                <a:effectLst/>
                <a:latin typeface="Gill Sans" charset="0"/>
                <a:ea typeface="Times New Roman" panose="02020603050405020304" pitchFamily="18" charset="0"/>
                <a:cs typeface="Times New Roman" panose="02020603050405020304" pitchFamily="18" charset="0"/>
              </a:rPr>
              <a:t> individuale</a:t>
            </a:r>
            <a:endParaRPr kumimoji="0" lang="it-IT" altLang="it-IT" sz="2800" b="1" i="0" u="none" strike="noStrike" cap="none" normalizeH="0" baseline="0" dirty="0" smtClean="0">
              <a:ln>
                <a:noFill/>
              </a:ln>
              <a:solidFill>
                <a:schemeClr val="tx1"/>
              </a:solidFill>
              <a:effectLst/>
              <a:latin typeface="Arial" panose="020B0604020202020204" pitchFamily="34" charset="0"/>
            </a:endParaRPr>
          </a:p>
        </p:txBody>
      </p:sp>
      <p:cxnSp>
        <p:nvCxnSpPr>
          <p:cNvPr id="43" name="Connettore 2 42"/>
          <p:cNvCxnSpPr/>
          <p:nvPr/>
        </p:nvCxnSpPr>
        <p:spPr>
          <a:xfrm>
            <a:off x="3735131" y="16571982"/>
            <a:ext cx="2359066" cy="772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4" name="Connettore 2 43"/>
          <p:cNvCxnSpPr/>
          <p:nvPr/>
        </p:nvCxnSpPr>
        <p:spPr>
          <a:xfrm>
            <a:off x="11468926" y="17144579"/>
            <a:ext cx="0" cy="61179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7" name="Connettore 4 46"/>
          <p:cNvCxnSpPr/>
          <p:nvPr/>
        </p:nvCxnSpPr>
        <p:spPr>
          <a:xfrm rot="5400000">
            <a:off x="2996914" y="17749466"/>
            <a:ext cx="2645667" cy="1122745"/>
          </a:xfrm>
          <a:prstGeom prst="bentConnector3">
            <a:avLst>
              <a:gd name="adj1" fmla="val 50000"/>
            </a:avLst>
          </a:prstGeom>
          <a:noFill/>
          <a:ln w="6350" cap="flat" cmpd="sng" algn="ctr">
            <a:solidFill>
              <a:sysClr val="windowText" lastClr="000000"/>
            </a:solidFill>
            <a:prstDash val="solid"/>
            <a:miter lim="800000"/>
            <a:tailEnd type="triangle"/>
          </a:ln>
          <a:effectLst/>
        </p:spPr>
      </p:cxnSp>
      <p:cxnSp>
        <p:nvCxnSpPr>
          <p:cNvPr id="48" name="Connettore 2 47"/>
          <p:cNvCxnSpPr/>
          <p:nvPr/>
        </p:nvCxnSpPr>
        <p:spPr>
          <a:xfrm flipH="1">
            <a:off x="8879659" y="20016156"/>
            <a:ext cx="1097891" cy="92593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9" name="Connettore 2 48"/>
          <p:cNvCxnSpPr/>
          <p:nvPr/>
        </p:nvCxnSpPr>
        <p:spPr>
          <a:xfrm>
            <a:off x="12931029" y="19961814"/>
            <a:ext cx="962608" cy="89895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4" name="Rectangle 25"/>
          <p:cNvSpPr>
            <a:spLocks noChangeArrowheads="1"/>
          </p:cNvSpPr>
          <p:nvPr/>
        </p:nvSpPr>
        <p:spPr bwMode="auto">
          <a:xfrm>
            <a:off x="1153021" y="15880403"/>
            <a:ext cx="2392001"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3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Atto </a:t>
            </a:r>
          </a:p>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3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di violenza </a:t>
            </a:r>
            <a:endParaRPr kumimoji="0" lang="it-IT" altLang="it-IT" sz="3200" b="0" i="0" u="none" strike="noStrike" cap="none" normalizeH="0" baseline="0" dirty="0" smtClean="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it-IT" altLang="it-IT" sz="2400" b="0" i="0" u="none" strike="noStrike" cap="none" normalizeH="0" baseline="0" dirty="0" smtClean="0">
              <a:ln>
                <a:noFill/>
              </a:ln>
              <a:solidFill>
                <a:schemeClr val="tx1"/>
              </a:solidFill>
              <a:effectLst/>
              <a:latin typeface="Arial" panose="020B0604020202020204" pitchFamily="34" charset="0"/>
            </a:endParaRPr>
          </a:p>
        </p:txBody>
      </p:sp>
      <p:sp>
        <p:nvSpPr>
          <p:cNvPr id="36" name="Rectangle 26"/>
          <p:cNvSpPr>
            <a:spLocks noChangeArrowheads="1"/>
          </p:cNvSpPr>
          <p:nvPr/>
        </p:nvSpPr>
        <p:spPr bwMode="auto">
          <a:xfrm>
            <a:off x="1505744" y="15229729"/>
            <a:ext cx="7776893" cy="2739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tabLst>
                <a:tab pos="879475" algn="l"/>
              </a:tabLst>
              <a:defRPr>
                <a:solidFill>
                  <a:schemeClr val="tx1"/>
                </a:solidFill>
                <a:latin typeface="Arial" panose="020B0604020202020204" pitchFamily="34" charset="0"/>
              </a:defRPr>
            </a:lvl1pPr>
            <a:lvl2pPr eaLnBrk="0" hangingPunct="0">
              <a:tabLst>
                <a:tab pos="879475" algn="l"/>
              </a:tabLst>
              <a:defRPr>
                <a:solidFill>
                  <a:schemeClr val="tx1"/>
                </a:solidFill>
                <a:latin typeface="Arial" panose="020B0604020202020204" pitchFamily="34" charset="0"/>
              </a:defRPr>
            </a:lvl2pPr>
            <a:lvl3pPr eaLnBrk="0" hangingPunct="0">
              <a:tabLst>
                <a:tab pos="879475" algn="l"/>
              </a:tabLst>
              <a:defRPr>
                <a:solidFill>
                  <a:schemeClr val="tx1"/>
                </a:solidFill>
                <a:latin typeface="Arial" panose="020B0604020202020204" pitchFamily="34" charset="0"/>
              </a:defRPr>
            </a:lvl3pPr>
            <a:lvl4pPr eaLnBrk="0" hangingPunct="0">
              <a:tabLst>
                <a:tab pos="879475" algn="l"/>
              </a:tabLst>
              <a:defRPr>
                <a:solidFill>
                  <a:schemeClr val="tx1"/>
                </a:solidFill>
                <a:latin typeface="Arial" panose="020B0604020202020204" pitchFamily="34" charset="0"/>
              </a:defRPr>
            </a:lvl4pPr>
            <a:lvl5pPr eaLnBrk="0" hangingPunct="0">
              <a:tabLst>
                <a:tab pos="879475" algn="l"/>
              </a:tabLst>
              <a:defRPr>
                <a:solidFill>
                  <a:schemeClr val="tx1"/>
                </a:solidFill>
                <a:latin typeface="Arial" panose="020B0604020202020204" pitchFamily="34" charset="0"/>
              </a:defRPr>
            </a:lvl5pPr>
            <a:lvl6pPr eaLnBrk="0" fontAlgn="base" hangingPunct="0">
              <a:spcBef>
                <a:spcPct val="0"/>
              </a:spcBef>
              <a:spcAft>
                <a:spcPct val="0"/>
              </a:spcAft>
              <a:tabLst>
                <a:tab pos="879475" algn="l"/>
              </a:tabLst>
              <a:defRPr>
                <a:solidFill>
                  <a:schemeClr val="tx1"/>
                </a:solidFill>
                <a:latin typeface="Arial" panose="020B0604020202020204" pitchFamily="34" charset="0"/>
              </a:defRPr>
            </a:lvl6pPr>
            <a:lvl7pPr eaLnBrk="0" fontAlgn="base" hangingPunct="0">
              <a:spcBef>
                <a:spcPct val="0"/>
              </a:spcBef>
              <a:spcAft>
                <a:spcPct val="0"/>
              </a:spcAft>
              <a:tabLst>
                <a:tab pos="879475" algn="l"/>
              </a:tabLst>
              <a:defRPr>
                <a:solidFill>
                  <a:schemeClr val="tx1"/>
                </a:solidFill>
                <a:latin typeface="Arial" panose="020B0604020202020204" pitchFamily="34" charset="0"/>
              </a:defRPr>
            </a:lvl7pPr>
            <a:lvl8pPr eaLnBrk="0" fontAlgn="base" hangingPunct="0">
              <a:spcBef>
                <a:spcPct val="0"/>
              </a:spcBef>
              <a:spcAft>
                <a:spcPct val="0"/>
              </a:spcAft>
              <a:tabLst>
                <a:tab pos="879475" algn="l"/>
              </a:tabLst>
              <a:defRPr>
                <a:solidFill>
                  <a:schemeClr val="tx1"/>
                </a:solidFill>
                <a:latin typeface="Arial" panose="020B0604020202020204" pitchFamily="34" charset="0"/>
              </a:defRPr>
            </a:lvl8pPr>
            <a:lvl9pPr eaLnBrk="0" fontAlgn="base" hangingPunct="0">
              <a:spcBef>
                <a:spcPct val="0"/>
              </a:spcBef>
              <a:spcAft>
                <a:spcPct val="0"/>
              </a:spcAft>
              <a:tabLst>
                <a:tab pos="8794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879475" algn="l"/>
              </a:tabLst>
            </a:pPr>
            <a:r>
              <a:rPr kumimoji="0" lang="it-IT" altLang="it-IT" sz="2000" b="1"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
            </a:r>
            <a:br>
              <a:rPr kumimoji="0" lang="it-IT" altLang="it-IT" sz="2000" b="1"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br>
            <a:endParaRPr kumimoji="0" lang="it-IT" altLang="it-IT" sz="2000" b="0" i="0" u="none" strike="noStrike" cap="none" normalizeH="0" baseline="0" dirty="0" smtClean="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879475" algn="l"/>
              </a:tabLst>
            </a:pPr>
            <a:r>
              <a:rPr kumimoji="0" lang="it-IT" altLang="it-IT" sz="2800" b="1"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                                        </a:t>
            </a:r>
            <a:r>
              <a:rPr lang="it-IT" altLang="it-IT" sz="2800" b="1" dirty="0" smtClean="0">
                <a:solidFill>
                  <a:srgbClr val="000000"/>
                </a:solidFill>
                <a:ea typeface="Times New Roman" panose="02020603050405020304" pitchFamily="18" charset="0"/>
                <a:cs typeface="Arial" panose="020B0604020202020204" pitchFamily="34" charset="0"/>
              </a:rPr>
              <a:t>Servizio </a:t>
            </a:r>
          </a:p>
          <a:p>
            <a:pPr marL="0" marR="0" lvl="0" indent="0" algn="ctr" defTabSz="914400" rtl="0" eaLnBrk="0" fontAlgn="base" latinLnBrk="0" hangingPunct="0">
              <a:lnSpc>
                <a:spcPct val="100000"/>
              </a:lnSpc>
              <a:spcBef>
                <a:spcPct val="0"/>
              </a:spcBef>
              <a:spcAft>
                <a:spcPct val="0"/>
              </a:spcAft>
              <a:buClrTx/>
              <a:buSzTx/>
              <a:buFontTx/>
              <a:buNone/>
              <a:tabLst>
                <a:tab pos="879475" algn="l"/>
              </a:tabLst>
            </a:pPr>
            <a:r>
              <a:rPr lang="it-IT" altLang="it-IT" sz="2800" b="1" dirty="0" smtClean="0">
                <a:solidFill>
                  <a:srgbClr val="000000"/>
                </a:solidFill>
                <a:ea typeface="Times New Roman" panose="02020603050405020304" pitchFamily="18" charset="0"/>
                <a:cs typeface="Arial" panose="020B0604020202020204" pitchFamily="34" charset="0"/>
              </a:rPr>
              <a:t>                                          Prevenzione                </a:t>
            </a:r>
          </a:p>
          <a:p>
            <a:pPr marL="0" marR="0" lvl="0" indent="0" algn="ctr" defTabSz="914400" rtl="0" eaLnBrk="0" fontAlgn="base" latinLnBrk="0" hangingPunct="0">
              <a:lnSpc>
                <a:spcPct val="100000"/>
              </a:lnSpc>
              <a:spcBef>
                <a:spcPct val="0"/>
              </a:spcBef>
              <a:spcAft>
                <a:spcPct val="0"/>
              </a:spcAft>
              <a:buClrTx/>
              <a:buSzTx/>
              <a:buFontTx/>
              <a:buNone/>
              <a:tabLst>
                <a:tab pos="879475" algn="l"/>
              </a:tabLst>
            </a:pPr>
            <a:r>
              <a:rPr kumimoji="0" lang="it-IT" altLang="it-IT" sz="2800" b="1" i="0" u="none" strike="noStrike" cap="none" normalizeH="0" dirty="0">
                <a:ln>
                  <a:noFill/>
                </a:ln>
                <a:solidFill>
                  <a:srgbClr val="000000"/>
                </a:solidFill>
                <a:effectLst/>
                <a:ea typeface="Times New Roman" panose="02020603050405020304" pitchFamily="18" charset="0"/>
                <a:cs typeface="Arial" panose="020B0604020202020204" pitchFamily="34" charset="0"/>
              </a:rPr>
              <a:t> </a:t>
            </a:r>
            <a:r>
              <a:rPr kumimoji="0" lang="it-IT" altLang="it-IT" sz="2800" b="1" i="0" u="none" strike="noStrike" cap="none" normalizeH="0" dirty="0" smtClean="0">
                <a:ln>
                  <a:noFill/>
                </a:ln>
                <a:solidFill>
                  <a:srgbClr val="000000"/>
                </a:solidFill>
                <a:effectLst/>
                <a:ea typeface="Times New Roman" panose="02020603050405020304" pitchFamily="18" charset="0"/>
                <a:cs typeface="Arial" panose="020B0604020202020204" pitchFamily="34" charset="0"/>
              </a:rPr>
              <a:t>                                         e Protezione</a:t>
            </a:r>
            <a:endParaRPr kumimoji="0" lang="it-IT" altLang="it-IT" sz="2800" b="1" i="0" u="none" strike="noStrike" cap="none" normalizeH="0" baseline="0" dirty="0" smtClean="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879475" algn="l"/>
              </a:tabLst>
            </a:pPr>
            <a:r>
              <a:rPr kumimoji="0" lang="it-IT" altLang="it-IT" sz="2800" b="1"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                                     </a:t>
            </a:r>
            <a:endParaRPr kumimoji="0" lang="it-IT" altLang="it-IT" sz="2800" b="1" i="0" u="none" strike="noStrike" cap="none" normalizeH="0" baseline="0" dirty="0" smtClean="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879475" algn="l"/>
              </a:tabLst>
            </a:pPr>
            <a:endParaRPr kumimoji="0" lang="it-IT" altLang="it-IT" sz="2000" b="0" i="0" u="none" strike="noStrike" cap="none" normalizeH="0" baseline="0" dirty="0" smtClean="0">
              <a:ln>
                <a:noFill/>
              </a:ln>
              <a:solidFill>
                <a:schemeClr val="tx1"/>
              </a:solidFill>
              <a:effectLst/>
            </a:endParaRPr>
          </a:p>
        </p:txBody>
      </p:sp>
      <p:sp>
        <p:nvSpPr>
          <p:cNvPr id="37" name="Rectangle 27"/>
          <p:cNvSpPr>
            <a:spLocks noChangeArrowheads="1"/>
          </p:cNvSpPr>
          <p:nvPr/>
        </p:nvSpPr>
        <p:spPr bwMode="auto">
          <a:xfrm>
            <a:off x="-1378438" y="12677205"/>
            <a:ext cx="17934660" cy="520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tabLst>
                <a:tab pos="3813175" algn="l"/>
              </a:tabLst>
              <a:defRPr>
                <a:solidFill>
                  <a:schemeClr val="tx1"/>
                </a:solidFill>
                <a:latin typeface="Arial" panose="020B0604020202020204" pitchFamily="34" charset="0"/>
              </a:defRPr>
            </a:lvl1pPr>
            <a:lvl2pPr eaLnBrk="0" hangingPunct="0">
              <a:tabLst>
                <a:tab pos="3813175" algn="l"/>
              </a:tabLst>
              <a:defRPr>
                <a:solidFill>
                  <a:schemeClr val="tx1"/>
                </a:solidFill>
                <a:latin typeface="Arial" panose="020B0604020202020204" pitchFamily="34" charset="0"/>
              </a:defRPr>
            </a:lvl2pPr>
            <a:lvl3pPr eaLnBrk="0" hangingPunct="0">
              <a:tabLst>
                <a:tab pos="3813175" algn="l"/>
              </a:tabLst>
              <a:defRPr>
                <a:solidFill>
                  <a:schemeClr val="tx1"/>
                </a:solidFill>
                <a:latin typeface="Arial" panose="020B0604020202020204" pitchFamily="34" charset="0"/>
              </a:defRPr>
            </a:lvl3pPr>
            <a:lvl4pPr eaLnBrk="0" hangingPunct="0">
              <a:tabLst>
                <a:tab pos="3813175" algn="l"/>
              </a:tabLst>
              <a:defRPr>
                <a:solidFill>
                  <a:schemeClr val="tx1"/>
                </a:solidFill>
                <a:latin typeface="Arial" panose="020B0604020202020204" pitchFamily="34" charset="0"/>
              </a:defRPr>
            </a:lvl4pPr>
            <a:lvl5pPr eaLnBrk="0" hangingPunct="0">
              <a:tabLst>
                <a:tab pos="3813175" algn="l"/>
              </a:tabLst>
              <a:defRPr>
                <a:solidFill>
                  <a:schemeClr val="tx1"/>
                </a:solidFill>
                <a:latin typeface="Arial" panose="020B0604020202020204" pitchFamily="34" charset="0"/>
              </a:defRPr>
            </a:lvl5pPr>
            <a:lvl6pPr eaLnBrk="0" fontAlgn="base" hangingPunct="0">
              <a:spcBef>
                <a:spcPct val="0"/>
              </a:spcBef>
              <a:spcAft>
                <a:spcPct val="0"/>
              </a:spcAft>
              <a:tabLst>
                <a:tab pos="3813175" algn="l"/>
              </a:tabLst>
              <a:defRPr>
                <a:solidFill>
                  <a:schemeClr val="tx1"/>
                </a:solidFill>
                <a:latin typeface="Arial" panose="020B0604020202020204" pitchFamily="34" charset="0"/>
              </a:defRPr>
            </a:lvl6pPr>
            <a:lvl7pPr eaLnBrk="0" fontAlgn="base" hangingPunct="0">
              <a:spcBef>
                <a:spcPct val="0"/>
              </a:spcBef>
              <a:spcAft>
                <a:spcPct val="0"/>
              </a:spcAft>
              <a:tabLst>
                <a:tab pos="3813175" algn="l"/>
              </a:tabLst>
              <a:defRPr>
                <a:solidFill>
                  <a:schemeClr val="tx1"/>
                </a:solidFill>
                <a:latin typeface="Arial" panose="020B0604020202020204" pitchFamily="34" charset="0"/>
              </a:defRPr>
            </a:lvl7pPr>
            <a:lvl8pPr eaLnBrk="0" fontAlgn="base" hangingPunct="0">
              <a:spcBef>
                <a:spcPct val="0"/>
              </a:spcBef>
              <a:spcAft>
                <a:spcPct val="0"/>
              </a:spcAft>
              <a:tabLst>
                <a:tab pos="3813175" algn="l"/>
              </a:tabLst>
              <a:defRPr>
                <a:solidFill>
                  <a:schemeClr val="tx1"/>
                </a:solidFill>
                <a:latin typeface="Arial" panose="020B0604020202020204" pitchFamily="34" charset="0"/>
              </a:defRPr>
            </a:lvl8pPr>
            <a:lvl9pPr eaLnBrk="0" fontAlgn="base" hangingPunct="0">
              <a:spcBef>
                <a:spcPct val="0"/>
              </a:spcBef>
              <a:spcAft>
                <a:spcPct val="0"/>
              </a:spcAft>
              <a:tabLst>
                <a:tab pos="38131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813175" algn="l"/>
              </a:tabLst>
            </a:pPr>
            <a:r>
              <a:rPr kumimoji="0" lang="it-IT" altLang="it-IT" sz="2400" b="0"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tab pos="3813175" algn="l"/>
              </a:tabLst>
            </a:pPr>
            <a:endParaRPr lang="it-IT" altLang="it-IT" sz="2400" dirty="0">
              <a:solidFill>
                <a:srgbClr val="000000"/>
              </a:solidFill>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813175" algn="l"/>
              </a:tabLst>
            </a:pPr>
            <a:endParaRPr kumimoji="0" lang="it-IT" altLang="it-IT" sz="2400" b="1" i="0" u="sng" strike="noStrike" cap="none" normalizeH="0" baseline="0" dirty="0" smtClean="0">
              <a:ln>
                <a:noFill/>
              </a:ln>
              <a:solidFill>
                <a:srgbClr val="000000"/>
              </a:solidFill>
              <a:effectLs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813175" algn="l"/>
              </a:tabLst>
            </a:pPr>
            <a:r>
              <a:rPr kumimoji="0" lang="it-IT" altLang="it-IT" sz="2800" b="1" i="0" u="sng"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 </a:t>
            </a:r>
            <a:r>
              <a:rPr kumimoji="0" lang="it-IT" altLang="it-IT" sz="2800" b="1" i="0"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tab pos="3813175" algn="l"/>
              </a:tabLst>
            </a:pPr>
            <a:r>
              <a:rPr lang="it-IT" altLang="it-IT" sz="2800" b="1" dirty="0">
                <a:solidFill>
                  <a:srgbClr val="000000"/>
                </a:solidFill>
                <a:ea typeface="Times New Roman" panose="02020603050405020304" pitchFamily="18" charset="0"/>
                <a:cs typeface="Arial" panose="020B0604020202020204" pitchFamily="34" charset="0"/>
              </a:rPr>
              <a:t> </a:t>
            </a:r>
            <a:r>
              <a:rPr lang="it-IT" altLang="it-IT" sz="2800" b="1" dirty="0" smtClean="0">
                <a:solidFill>
                  <a:srgbClr val="000000"/>
                </a:solidFill>
                <a:ea typeface="Times New Roman" panose="02020603050405020304" pitchFamily="18" charset="0"/>
                <a:cs typeface="Arial" panose="020B0604020202020204" pitchFamily="34" charset="0"/>
              </a:rPr>
              <a:t>                  </a:t>
            </a:r>
            <a:r>
              <a:rPr lang="it-IT" altLang="it-IT" sz="3200" b="1" dirty="0" smtClean="0">
                <a:solidFill>
                  <a:srgbClr val="000000"/>
                </a:solidFill>
                <a:ea typeface="Times New Roman" panose="02020603050405020304" pitchFamily="18" charset="0"/>
                <a:cs typeface="Arial" panose="020B0604020202020204" pitchFamily="34" charset="0"/>
              </a:rPr>
              <a:t>                       </a:t>
            </a:r>
            <a:r>
              <a:rPr lang="it-IT" altLang="it-IT" sz="2800" b="1" dirty="0" smtClean="0">
                <a:solidFill>
                  <a:srgbClr val="000000"/>
                </a:solidFill>
                <a:ea typeface="Times New Roman" panose="02020603050405020304" pitchFamily="18" charset="0"/>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tab pos="3813175" algn="l"/>
              </a:tabLst>
            </a:pPr>
            <a:r>
              <a:rPr kumimoji="0" lang="it-IT" altLang="it-IT" sz="2800" b="1" i="0" strike="noStrike" cap="none" normalizeH="0" baseline="0" dirty="0">
                <a:ln>
                  <a:noFill/>
                </a:ln>
                <a:solidFill>
                  <a:srgbClr val="000000"/>
                </a:solidFill>
                <a:effectLst/>
                <a:ea typeface="Times New Roman" panose="02020603050405020304" pitchFamily="18" charset="0"/>
                <a:cs typeface="Arial" panose="020B0604020202020204" pitchFamily="34" charset="0"/>
              </a:rPr>
              <a:t> </a:t>
            </a:r>
            <a:r>
              <a:rPr kumimoji="0" lang="it-IT" altLang="it-IT" sz="2800" b="1" i="0"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                                                                     </a:t>
            </a:r>
            <a:r>
              <a:rPr kumimoji="0" lang="it-IT" altLang="it-IT" sz="3200" b="1" i="0"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                        </a:t>
            </a:r>
            <a:r>
              <a:rPr kumimoji="0" lang="it-IT" altLang="it-IT" sz="2800" b="1" i="0"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tab pos="3813175" algn="l"/>
              </a:tabLst>
            </a:pPr>
            <a:r>
              <a:rPr lang="it-IT" altLang="it-IT" sz="2800" b="1" dirty="0">
                <a:solidFill>
                  <a:srgbClr val="000000"/>
                </a:solidFill>
                <a:ea typeface="Times New Roman" panose="02020603050405020304" pitchFamily="18" charset="0"/>
                <a:cs typeface="Arial" panose="020B0604020202020204" pitchFamily="34" charset="0"/>
              </a:rPr>
              <a:t> </a:t>
            </a:r>
            <a:r>
              <a:rPr lang="it-IT" altLang="it-IT" sz="2800" b="1" dirty="0" smtClean="0">
                <a:solidFill>
                  <a:srgbClr val="000000"/>
                </a:solidFill>
                <a:ea typeface="Times New Roman" panose="02020603050405020304" pitchFamily="18" charset="0"/>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tab pos="3813175" algn="l"/>
              </a:tabLst>
            </a:pPr>
            <a:r>
              <a:rPr lang="it-IT" altLang="it-IT" sz="2800" b="1" dirty="0">
                <a:solidFill>
                  <a:srgbClr val="000000"/>
                </a:solidFill>
                <a:ea typeface="Times New Roman" panose="02020603050405020304" pitchFamily="18" charset="0"/>
                <a:cs typeface="Arial" panose="020B0604020202020204" pitchFamily="34" charset="0"/>
              </a:rPr>
              <a:t> </a:t>
            </a:r>
            <a:r>
              <a:rPr lang="it-IT" altLang="it-IT" sz="2800" b="1" dirty="0" smtClean="0">
                <a:solidFill>
                  <a:srgbClr val="000000"/>
                </a:solidFill>
                <a:ea typeface="Times New Roman" panose="02020603050405020304" pitchFamily="18" charset="0"/>
                <a:cs typeface="Arial" panose="020B0604020202020204" pitchFamily="34" charset="0"/>
              </a:rPr>
              <a:t>                                                                                                                </a:t>
            </a:r>
            <a:r>
              <a:rPr kumimoji="0" lang="it-IT" altLang="it-IT" sz="2800" b="1" i="0"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tab pos="3813175" algn="l"/>
              </a:tabLst>
            </a:pPr>
            <a:r>
              <a:rPr kumimoji="0" lang="it-IT" altLang="it-IT" sz="2800" b="1" i="0"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                                                                                                                    Direttore Generale                                </a:t>
            </a:r>
          </a:p>
          <a:p>
            <a:pPr lvl="0"/>
            <a:r>
              <a:rPr lang="it-IT" altLang="it-IT" sz="2800" b="1" dirty="0">
                <a:solidFill>
                  <a:srgbClr val="000000"/>
                </a:solidFill>
                <a:ea typeface="Times New Roman" panose="02020603050405020304" pitchFamily="18" charset="0"/>
                <a:cs typeface="Arial" panose="020B0604020202020204" pitchFamily="34" charset="0"/>
              </a:rPr>
              <a:t> </a:t>
            </a:r>
            <a:r>
              <a:rPr lang="it-IT" altLang="it-IT" sz="2800" b="1" dirty="0" smtClean="0">
                <a:solidFill>
                  <a:srgbClr val="000000"/>
                </a:solidFill>
                <a:ea typeface="Times New Roman" panose="02020603050405020304" pitchFamily="18" charset="0"/>
                <a:cs typeface="Arial" panose="020B0604020202020204" pitchFamily="34" charset="0"/>
              </a:rPr>
              <a:t>                                                  </a:t>
            </a:r>
            <a:r>
              <a:rPr lang="it-IT" altLang="it-IT" sz="2400" b="1" dirty="0" smtClean="0">
                <a:solidFill>
                  <a:srgbClr val="000000"/>
                </a:solidFill>
                <a:ea typeface="Times New Roman" panose="02020603050405020304" pitchFamily="18" charset="0"/>
                <a:cs typeface="Arial" panose="020B0604020202020204" pitchFamily="34" charset="0"/>
              </a:rPr>
              <a:t>segnalazione</a:t>
            </a:r>
            <a:r>
              <a:rPr lang="it-IT" altLang="it-IT" sz="2800" b="1" dirty="0" smtClean="0">
                <a:solidFill>
                  <a:srgbClr val="000000"/>
                </a:solidFill>
                <a:ea typeface="Times New Roman" panose="02020603050405020304" pitchFamily="18" charset="0"/>
                <a:cs typeface="Arial" panose="020B0604020202020204" pitchFamily="34" charset="0"/>
              </a:rPr>
              <a:t>                                             </a:t>
            </a:r>
            <a:r>
              <a:rPr kumimoji="0" lang="it-IT" altLang="it-IT" sz="2800" b="1" i="0"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 (datore di lavoro)  </a:t>
            </a:r>
          </a:p>
          <a:p>
            <a:pPr marL="0" marR="0" lvl="0" indent="0" algn="l" defTabSz="914400" rtl="0" eaLnBrk="0" fontAlgn="base" latinLnBrk="0" hangingPunct="0">
              <a:lnSpc>
                <a:spcPct val="100000"/>
              </a:lnSpc>
              <a:spcBef>
                <a:spcPct val="0"/>
              </a:spcBef>
              <a:spcAft>
                <a:spcPct val="0"/>
              </a:spcAft>
              <a:buClrTx/>
              <a:buSzTx/>
              <a:buFontTx/>
              <a:buNone/>
              <a:tabLst>
                <a:tab pos="3813175" algn="l"/>
              </a:tabLst>
            </a:pPr>
            <a:r>
              <a:rPr lang="it-IT" altLang="it-IT" sz="2800" b="1" dirty="0">
                <a:solidFill>
                  <a:srgbClr val="000000"/>
                </a:solidFill>
                <a:ea typeface="Times New Roman" panose="02020603050405020304" pitchFamily="18" charset="0"/>
                <a:cs typeface="Arial" panose="020B0604020202020204" pitchFamily="34" charset="0"/>
              </a:rPr>
              <a:t> </a:t>
            </a:r>
            <a:r>
              <a:rPr lang="it-IT" altLang="it-IT" sz="2800" b="1" dirty="0" smtClean="0">
                <a:solidFill>
                  <a:srgbClr val="000000"/>
                </a:solidFill>
                <a:ea typeface="Times New Roman" panose="02020603050405020304" pitchFamily="18" charset="0"/>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tab pos="3813175" algn="l"/>
              </a:tabLst>
            </a:pPr>
            <a:r>
              <a:rPr lang="it-IT" altLang="it-IT" sz="2800" b="1" dirty="0" smtClean="0">
                <a:solidFill>
                  <a:srgbClr val="000000"/>
                </a:solidFill>
                <a:ea typeface="Times New Roman" panose="02020603050405020304" pitchFamily="18" charset="0"/>
                <a:cs typeface="Arial" panose="020B0604020202020204" pitchFamily="34" charset="0"/>
              </a:rPr>
              <a:t>                                                      </a:t>
            </a:r>
            <a:r>
              <a:rPr kumimoji="0" lang="it-IT" altLang="it-IT" sz="2800" b="0"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                                             </a:t>
            </a:r>
            <a:r>
              <a:rPr kumimoji="0" lang="it-IT" altLang="it-IT" sz="2400" b="0" i="0" u="none" strike="noStrike" cap="none" normalizeH="0" baseline="0" dirty="0" smtClean="0">
                <a:ln>
                  <a:noFill/>
                </a:ln>
                <a:solidFill>
                  <a:schemeClr val="tx1"/>
                </a:solidFill>
                <a:effectLst/>
              </a:rPr>
              <a:t>   </a:t>
            </a:r>
          </a:p>
        </p:txBody>
      </p:sp>
      <p:sp>
        <p:nvSpPr>
          <p:cNvPr id="39" name="Rectangle 30"/>
          <p:cNvSpPr>
            <a:spLocks noChangeArrowheads="1"/>
          </p:cNvSpPr>
          <p:nvPr/>
        </p:nvSpPr>
        <p:spPr bwMode="auto">
          <a:xfrm>
            <a:off x="-894409" y="17098917"/>
            <a:ext cx="6868419"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tabLst>
                <a:tab pos="3981450" algn="l"/>
              </a:tabLst>
              <a:defRPr>
                <a:solidFill>
                  <a:schemeClr val="tx1"/>
                </a:solidFill>
                <a:latin typeface="Arial" panose="020B0604020202020204" pitchFamily="34" charset="0"/>
              </a:defRPr>
            </a:lvl1pPr>
            <a:lvl2pPr eaLnBrk="0" hangingPunct="0">
              <a:tabLst>
                <a:tab pos="3981450" algn="l"/>
              </a:tabLst>
              <a:defRPr>
                <a:solidFill>
                  <a:schemeClr val="tx1"/>
                </a:solidFill>
                <a:latin typeface="Arial" panose="020B0604020202020204" pitchFamily="34" charset="0"/>
              </a:defRPr>
            </a:lvl2pPr>
            <a:lvl3pPr eaLnBrk="0" hangingPunct="0">
              <a:tabLst>
                <a:tab pos="3981450" algn="l"/>
              </a:tabLst>
              <a:defRPr>
                <a:solidFill>
                  <a:schemeClr val="tx1"/>
                </a:solidFill>
                <a:latin typeface="Arial" panose="020B0604020202020204" pitchFamily="34" charset="0"/>
              </a:defRPr>
            </a:lvl3pPr>
            <a:lvl4pPr eaLnBrk="0" hangingPunct="0">
              <a:tabLst>
                <a:tab pos="3981450" algn="l"/>
              </a:tabLst>
              <a:defRPr>
                <a:solidFill>
                  <a:schemeClr val="tx1"/>
                </a:solidFill>
                <a:latin typeface="Arial" panose="020B0604020202020204" pitchFamily="34" charset="0"/>
              </a:defRPr>
            </a:lvl4pPr>
            <a:lvl5pPr eaLnBrk="0" hangingPunct="0">
              <a:tabLst>
                <a:tab pos="3981450" algn="l"/>
              </a:tabLst>
              <a:defRPr>
                <a:solidFill>
                  <a:schemeClr val="tx1"/>
                </a:solidFill>
                <a:latin typeface="Arial" panose="020B0604020202020204" pitchFamily="34" charset="0"/>
              </a:defRPr>
            </a:lvl5pPr>
            <a:lvl6pPr eaLnBrk="0" fontAlgn="base" hangingPunct="0">
              <a:spcBef>
                <a:spcPct val="0"/>
              </a:spcBef>
              <a:spcAft>
                <a:spcPct val="0"/>
              </a:spcAft>
              <a:tabLst>
                <a:tab pos="3981450" algn="l"/>
              </a:tabLst>
              <a:defRPr>
                <a:solidFill>
                  <a:schemeClr val="tx1"/>
                </a:solidFill>
                <a:latin typeface="Arial" panose="020B0604020202020204" pitchFamily="34" charset="0"/>
              </a:defRPr>
            </a:lvl6pPr>
            <a:lvl7pPr eaLnBrk="0" fontAlgn="base" hangingPunct="0">
              <a:spcBef>
                <a:spcPct val="0"/>
              </a:spcBef>
              <a:spcAft>
                <a:spcPct val="0"/>
              </a:spcAft>
              <a:tabLst>
                <a:tab pos="3981450" algn="l"/>
              </a:tabLst>
              <a:defRPr>
                <a:solidFill>
                  <a:schemeClr val="tx1"/>
                </a:solidFill>
                <a:latin typeface="Arial" panose="020B0604020202020204" pitchFamily="34" charset="0"/>
              </a:defRPr>
            </a:lvl7pPr>
            <a:lvl8pPr eaLnBrk="0" fontAlgn="base" hangingPunct="0">
              <a:spcBef>
                <a:spcPct val="0"/>
              </a:spcBef>
              <a:spcAft>
                <a:spcPct val="0"/>
              </a:spcAft>
              <a:tabLst>
                <a:tab pos="3981450" algn="l"/>
              </a:tabLst>
              <a:defRPr>
                <a:solidFill>
                  <a:schemeClr val="tx1"/>
                </a:solidFill>
                <a:latin typeface="Arial" panose="020B0604020202020204" pitchFamily="34" charset="0"/>
              </a:defRPr>
            </a:lvl8pPr>
            <a:lvl9pPr eaLnBrk="0" fontAlgn="base" hangingPunct="0">
              <a:spcBef>
                <a:spcPct val="0"/>
              </a:spcBef>
              <a:spcAft>
                <a:spcPct val="0"/>
              </a:spcAft>
              <a:tabLst>
                <a:tab pos="39814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981450" algn="l"/>
              </a:tabLst>
            </a:pPr>
            <a:r>
              <a:rPr kumimoji="0" lang="it-IT" altLang="it-IT" sz="2400" b="0"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tab pos="3981450" algn="l"/>
              </a:tabLst>
            </a:pPr>
            <a:endParaRPr kumimoji="0" lang="it-IT" altLang="it-IT" sz="2400" b="0"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981450" algn="l"/>
              </a:tabLst>
            </a:pPr>
            <a:r>
              <a:rPr kumimoji="0" lang="it-IT" altLang="it-IT" sz="2400" b="0" i="0" u="none" strike="noStrike" cap="none" normalizeH="0" dirty="0" smtClean="0">
                <a:ln>
                  <a:noFill/>
                </a:ln>
                <a:solidFill>
                  <a:srgbClr val="000000"/>
                </a:solidFill>
                <a:effectLst/>
                <a:ea typeface="Times New Roman" panose="02020603050405020304" pitchFamily="18" charset="0"/>
                <a:cs typeface="Arial" panose="020B0604020202020204" pitchFamily="34" charset="0"/>
              </a:rPr>
              <a:t>                              </a:t>
            </a:r>
            <a:endParaRPr kumimoji="0" lang="it-IT" altLang="it-IT" sz="2400" b="0"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981450" algn="l"/>
              </a:tabLst>
            </a:pPr>
            <a:r>
              <a:rPr kumimoji="0" lang="it-IT" altLang="it-IT" sz="2400" b="0"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tab pos="3981450" algn="l"/>
              </a:tabLst>
            </a:pPr>
            <a:r>
              <a:rPr lang="it-IT" altLang="it-IT" sz="2400" dirty="0" smtClean="0">
                <a:solidFill>
                  <a:srgbClr val="000000"/>
                </a:solidFill>
                <a:ea typeface="Times New Roman" panose="02020603050405020304" pitchFamily="18" charset="0"/>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tab pos="3981450" algn="l"/>
              </a:tabLst>
            </a:pPr>
            <a:r>
              <a:rPr lang="it-IT" altLang="it-IT" sz="2400" dirty="0">
                <a:solidFill>
                  <a:srgbClr val="000000"/>
                </a:solidFill>
                <a:ea typeface="Times New Roman" panose="02020603050405020304" pitchFamily="18" charset="0"/>
                <a:cs typeface="Arial" panose="020B0604020202020204" pitchFamily="34" charset="0"/>
              </a:rPr>
              <a:t> </a:t>
            </a:r>
            <a:r>
              <a:rPr lang="it-IT" altLang="it-IT" sz="2400" dirty="0" smtClean="0">
                <a:solidFill>
                  <a:srgbClr val="000000"/>
                </a:solidFill>
                <a:ea typeface="Times New Roman" panose="02020603050405020304" pitchFamily="18" charset="0"/>
                <a:cs typeface="Arial" panose="020B0604020202020204" pitchFamily="34" charset="0"/>
              </a:rPr>
              <a:t>                                          e p.c.</a:t>
            </a:r>
            <a:endParaRPr kumimoji="0" lang="it-IT" altLang="it-IT" sz="2400" b="0" i="0" u="none" strike="noStrike" cap="none" normalizeH="0" baseline="0" dirty="0" smtClean="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3981450" algn="l"/>
              </a:tabLst>
            </a:pPr>
            <a:r>
              <a:rPr kumimoji="0" lang="it-IT" altLang="it-IT" sz="2400" b="0"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tab pos="3981450" algn="l"/>
              </a:tabLst>
            </a:pPr>
            <a:r>
              <a:rPr lang="it-IT" altLang="it-IT" sz="2400" dirty="0">
                <a:solidFill>
                  <a:srgbClr val="000000"/>
                </a:solidFill>
                <a:ea typeface="Times New Roman" panose="02020603050405020304" pitchFamily="18" charset="0"/>
                <a:cs typeface="Arial" panose="020B0604020202020204" pitchFamily="34" charset="0"/>
              </a:rPr>
              <a:t> </a:t>
            </a:r>
            <a:r>
              <a:rPr lang="it-IT" altLang="it-IT" sz="2400" dirty="0" smtClean="0">
                <a:solidFill>
                  <a:srgbClr val="000000"/>
                </a:solidFill>
                <a:ea typeface="Times New Roman" panose="02020603050405020304" pitchFamily="18" charset="0"/>
                <a:cs typeface="Arial" panose="020B0604020202020204" pitchFamily="34" charset="0"/>
              </a:rPr>
              <a:t>                             - </a:t>
            </a:r>
            <a:r>
              <a:rPr kumimoji="0" lang="it-IT" altLang="it-IT" sz="2400" b="0"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UOC Rischio Clinico   </a:t>
            </a:r>
          </a:p>
          <a:p>
            <a:pPr marL="0" marR="0" lvl="0" indent="0" algn="l" defTabSz="914400" rtl="0" eaLnBrk="0" fontAlgn="base" latinLnBrk="0" hangingPunct="0">
              <a:lnSpc>
                <a:spcPct val="100000"/>
              </a:lnSpc>
              <a:spcBef>
                <a:spcPct val="0"/>
              </a:spcBef>
              <a:spcAft>
                <a:spcPct val="0"/>
              </a:spcAft>
              <a:buClrTx/>
              <a:buSzTx/>
              <a:buFontTx/>
              <a:buNone/>
              <a:tabLst>
                <a:tab pos="3981450" algn="l"/>
              </a:tabLst>
            </a:pPr>
            <a:r>
              <a:rPr lang="it-IT" altLang="it-IT" sz="2400" dirty="0">
                <a:solidFill>
                  <a:srgbClr val="000000"/>
                </a:solidFill>
                <a:ea typeface="Times New Roman" panose="02020603050405020304" pitchFamily="18" charset="0"/>
                <a:cs typeface="Arial" panose="020B0604020202020204" pitchFamily="34" charset="0"/>
              </a:rPr>
              <a:t> </a:t>
            </a:r>
            <a:r>
              <a:rPr lang="it-IT" altLang="it-IT" sz="2400" dirty="0" smtClean="0">
                <a:solidFill>
                  <a:srgbClr val="000000"/>
                </a:solidFill>
                <a:ea typeface="Times New Roman" panose="02020603050405020304" pitchFamily="18" charset="0"/>
                <a:cs typeface="Arial" panose="020B0604020202020204" pitchFamily="34" charset="0"/>
              </a:rPr>
              <a:t>                             - Uff. Medico competente</a:t>
            </a:r>
            <a:endParaRPr lang="it-IT" altLang="it-IT" sz="2400" dirty="0">
              <a:solidFill>
                <a:srgbClr val="000000"/>
              </a:solidFill>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981450" algn="l"/>
              </a:tabLst>
            </a:pPr>
            <a:r>
              <a:rPr kumimoji="0" lang="it-IT" altLang="it-IT" sz="2400" b="0"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                              - </a:t>
            </a:r>
            <a:r>
              <a:rPr kumimoji="0" lang="it-IT" altLang="it-IT" sz="2400" b="0" i="0" u="none" strike="noStrike" cap="none" normalizeH="0" baseline="0" dirty="0" err="1" smtClean="0">
                <a:ln>
                  <a:noFill/>
                </a:ln>
                <a:solidFill>
                  <a:srgbClr val="000000"/>
                </a:solidFill>
                <a:effectLst/>
                <a:ea typeface="Times New Roman" panose="02020603050405020304" pitchFamily="18" charset="0"/>
                <a:cs typeface="Arial" panose="020B0604020202020204" pitchFamily="34" charset="0"/>
              </a:rPr>
              <a:t>Resp.le</a:t>
            </a:r>
            <a:r>
              <a:rPr kumimoji="0" lang="it-IT" altLang="it-IT" sz="2400" b="0"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 U.O. di afferenza del</a:t>
            </a:r>
          </a:p>
          <a:p>
            <a:pPr marL="0" marR="0" lvl="0" indent="0" algn="l" defTabSz="914400" rtl="0" eaLnBrk="0" fontAlgn="base" latinLnBrk="0" hangingPunct="0">
              <a:lnSpc>
                <a:spcPct val="100000"/>
              </a:lnSpc>
              <a:spcBef>
                <a:spcPct val="0"/>
              </a:spcBef>
              <a:spcAft>
                <a:spcPct val="0"/>
              </a:spcAft>
              <a:buClrTx/>
              <a:buSzTx/>
              <a:buFontTx/>
              <a:buNone/>
              <a:tabLst>
                <a:tab pos="3981450" algn="l"/>
              </a:tabLst>
            </a:pPr>
            <a:r>
              <a:rPr lang="it-IT" altLang="it-IT" sz="2400" dirty="0">
                <a:solidFill>
                  <a:srgbClr val="000000"/>
                </a:solidFill>
                <a:ea typeface="Times New Roman" panose="02020603050405020304" pitchFamily="18" charset="0"/>
                <a:cs typeface="Arial" panose="020B0604020202020204" pitchFamily="34" charset="0"/>
              </a:rPr>
              <a:t> </a:t>
            </a:r>
            <a:r>
              <a:rPr lang="it-IT" altLang="it-IT" sz="2400" dirty="0" smtClean="0">
                <a:solidFill>
                  <a:srgbClr val="000000"/>
                </a:solidFill>
                <a:ea typeface="Times New Roman" panose="02020603050405020304" pitchFamily="18" charset="0"/>
                <a:cs typeface="Arial" panose="020B0604020202020204" pitchFamily="34" charset="0"/>
              </a:rPr>
              <a:t>                               lavoratore</a:t>
            </a:r>
            <a:r>
              <a:rPr kumimoji="0" lang="it-IT" altLang="it-IT" sz="2400" b="0"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                             </a:t>
            </a:r>
            <a:endParaRPr kumimoji="0" lang="it-IT" altLang="it-IT" sz="2400" b="0" i="0" u="none" strike="noStrike" cap="none" normalizeH="0" baseline="0" dirty="0" smtClean="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3981450" algn="l"/>
              </a:tabLst>
            </a:pPr>
            <a:endParaRPr kumimoji="0" lang="it-IT" altLang="it-IT" sz="2400" b="0" i="0" u="none" strike="noStrike" cap="none" normalizeH="0" baseline="0" dirty="0" smtClean="0">
              <a:ln>
                <a:noFill/>
              </a:ln>
              <a:solidFill>
                <a:schemeClr val="tx1"/>
              </a:solidFill>
              <a:effectLst/>
            </a:endParaRPr>
          </a:p>
        </p:txBody>
      </p:sp>
      <p:sp>
        <p:nvSpPr>
          <p:cNvPr id="41" name="Rectangle 32"/>
          <p:cNvSpPr>
            <a:spLocks noChangeArrowheads="1"/>
          </p:cNvSpPr>
          <p:nvPr/>
        </p:nvSpPr>
        <p:spPr bwMode="auto">
          <a:xfrm>
            <a:off x="4434538" y="10384351"/>
            <a:ext cx="13795673" cy="13788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tabLst>
                <a:tab pos="1273175" algn="l"/>
              </a:tabLst>
              <a:defRPr>
                <a:solidFill>
                  <a:schemeClr val="tx1"/>
                </a:solidFill>
                <a:latin typeface="Arial" panose="020B0604020202020204" pitchFamily="34" charset="0"/>
              </a:defRPr>
            </a:lvl1pPr>
            <a:lvl2pPr eaLnBrk="0" hangingPunct="0">
              <a:tabLst>
                <a:tab pos="1273175" algn="l"/>
              </a:tabLst>
              <a:defRPr>
                <a:solidFill>
                  <a:schemeClr val="tx1"/>
                </a:solidFill>
                <a:latin typeface="Arial" panose="020B0604020202020204" pitchFamily="34" charset="0"/>
              </a:defRPr>
            </a:lvl2pPr>
            <a:lvl3pPr eaLnBrk="0" hangingPunct="0">
              <a:tabLst>
                <a:tab pos="1273175" algn="l"/>
              </a:tabLst>
              <a:defRPr>
                <a:solidFill>
                  <a:schemeClr val="tx1"/>
                </a:solidFill>
                <a:latin typeface="Arial" panose="020B0604020202020204" pitchFamily="34" charset="0"/>
              </a:defRPr>
            </a:lvl3pPr>
            <a:lvl4pPr eaLnBrk="0" hangingPunct="0">
              <a:tabLst>
                <a:tab pos="1273175" algn="l"/>
              </a:tabLst>
              <a:defRPr>
                <a:solidFill>
                  <a:schemeClr val="tx1"/>
                </a:solidFill>
                <a:latin typeface="Arial" panose="020B0604020202020204" pitchFamily="34" charset="0"/>
              </a:defRPr>
            </a:lvl4pPr>
            <a:lvl5pPr eaLnBrk="0" hangingPunct="0">
              <a:tabLst>
                <a:tab pos="1273175" algn="l"/>
              </a:tabLst>
              <a:defRPr>
                <a:solidFill>
                  <a:schemeClr val="tx1"/>
                </a:solidFill>
                <a:latin typeface="Arial" panose="020B0604020202020204" pitchFamily="34" charset="0"/>
              </a:defRPr>
            </a:lvl5pPr>
            <a:lvl6pPr eaLnBrk="0" fontAlgn="base" hangingPunct="0">
              <a:spcBef>
                <a:spcPct val="0"/>
              </a:spcBef>
              <a:spcAft>
                <a:spcPct val="0"/>
              </a:spcAft>
              <a:tabLst>
                <a:tab pos="1273175" algn="l"/>
              </a:tabLst>
              <a:defRPr>
                <a:solidFill>
                  <a:schemeClr val="tx1"/>
                </a:solidFill>
                <a:latin typeface="Arial" panose="020B0604020202020204" pitchFamily="34" charset="0"/>
              </a:defRPr>
            </a:lvl6pPr>
            <a:lvl7pPr eaLnBrk="0" fontAlgn="base" hangingPunct="0">
              <a:spcBef>
                <a:spcPct val="0"/>
              </a:spcBef>
              <a:spcAft>
                <a:spcPct val="0"/>
              </a:spcAft>
              <a:tabLst>
                <a:tab pos="1273175" algn="l"/>
              </a:tabLst>
              <a:defRPr>
                <a:solidFill>
                  <a:schemeClr val="tx1"/>
                </a:solidFill>
                <a:latin typeface="Arial" panose="020B0604020202020204" pitchFamily="34" charset="0"/>
              </a:defRPr>
            </a:lvl7pPr>
            <a:lvl8pPr eaLnBrk="0" fontAlgn="base" hangingPunct="0">
              <a:spcBef>
                <a:spcPct val="0"/>
              </a:spcBef>
              <a:spcAft>
                <a:spcPct val="0"/>
              </a:spcAft>
              <a:tabLst>
                <a:tab pos="1273175" algn="l"/>
              </a:tabLst>
              <a:defRPr>
                <a:solidFill>
                  <a:schemeClr val="tx1"/>
                </a:solidFill>
                <a:latin typeface="Arial" panose="020B0604020202020204" pitchFamily="34" charset="0"/>
              </a:defRPr>
            </a:lvl8pPr>
            <a:lvl9pPr eaLnBrk="0" fontAlgn="base" hangingPunct="0">
              <a:spcBef>
                <a:spcPct val="0"/>
              </a:spcBef>
              <a:spcAft>
                <a:spcPct val="0"/>
              </a:spcAft>
              <a:tabLst>
                <a:tab pos="12731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273175" algn="l"/>
              </a:tabLst>
            </a:pPr>
            <a:r>
              <a:rPr kumimoji="0" lang="it-IT" altLang="it-IT" sz="2400" b="0" i="0" u="none" strike="noStrike" cap="none" normalizeH="0" baseline="0" dirty="0" smtClean="0">
                <a:ln>
                  <a:noFill/>
                </a:ln>
                <a:solidFill>
                  <a:schemeClr val="tx1"/>
                </a:solidFill>
                <a:effectLst/>
              </a:rPr>
              <a:t/>
            </a:r>
            <a:br>
              <a:rPr kumimoji="0" lang="it-IT" altLang="it-IT" sz="2400" b="0" i="0" u="none" strike="noStrike" cap="none" normalizeH="0" baseline="0" dirty="0" smtClean="0">
                <a:ln>
                  <a:noFill/>
                </a:ln>
                <a:solidFill>
                  <a:schemeClr val="tx1"/>
                </a:solidFill>
                <a:effectLst/>
              </a:rPr>
            </a:br>
            <a:r>
              <a:rPr kumimoji="0" lang="it-IT" altLang="it-IT" sz="2400" b="0" i="0" u="none" strike="noStrike" cap="none" normalizeH="0" baseline="0" dirty="0" smtClean="0">
                <a:ln>
                  <a:noFill/>
                </a:ln>
                <a:solidFill>
                  <a:schemeClr val="tx1"/>
                </a:solidFill>
                <a:effectLst/>
                <a:ea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endParaRPr lang="it-IT" altLang="it-IT" sz="2400" dirty="0" smtClean="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endParaRPr lang="it-IT" altLang="it-IT" sz="2400" dirty="0">
              <a:solidFill>
                <a:srgbClr val="000000"/>
              </a:solidFill>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endParaRPr lang="it-IT" altLang="it-IT" sz="2400" dirty="0" smtClean="0">
              <a:solidFill>
                <a:srgbClr val="000000"/>
              </a:solidFill>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endParaRPr lang="it-IT" altLang="it-IT" sz="2400" dirty="0">
              <a:solidFill>
                <a:srgbClr val="000000"/>
              </a:solidFill>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endParaRPr lang="it-IT" altLang="it-IT" sz="2400" dirty="0" smtClean="0">
              <a:solidFill>
                <a:srgbClr val="000000"/>
              </a:solidFill>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endParaRPr lang="it-IT" altLang="it-IT" sz="2400" dirty="0">
              <a:solidFill>
                <a:srgbClr val="000000"/>
              </a:solidFill>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endParaRPr lang="it-IT" altLang="it-IT" sz="2400" dirty="0" smtClean="0">
              <a:solidFill>
                <a:srgbClr val="000000"/>
              </a:solidFill>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endParaRPr lang="it-IT" altLang="it-IT" sz="2400" dirty="0">
              <a:solidFill>
                <a:srgbClr val="000000"/>
              </a:solidFill>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endParaRPr lang="it-IT" altLang="it-IT" sz="2400" dirty="0" smtClean="0">
              <a:solidFill>
                <a:srgbClr val="000000"/>
              </a:solidFill>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endParaRPr lang="it-IT" altLang="it-IT" sz="2400" dirty="0">
              <a:solidFill>
                <a:srgbClr val="000000"/>
              </a:solidFill>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endParaRPr lang="it-IT" altLang="it-IT" sz="2400" dirty="0" smtClean="0">
              <a:solidFill>
                <a:srgbClr val="000000"/>
              </a:solidFill>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endParaRPr lang="it-IT" altLang="it-IT" sz="2400" dirty="0">
              <a:solidFill>
                <a:srgbClr val="000000"/>
              </a:solidFill>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endParaRPr lang="it-IT" altLang="it-IT" sz="2400" dirty="0">
              <a:solidFill>
                <a:srgbClr val="000000"/>
              </a:solidFill>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endParaRPr lang="it-IT" altLang="it-IT" sz="2400" dirty="0" smtClean="0">
              <a:solidFill>
                <a:srgbClr val="000000"/>
              </a:solidFill>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endParaRPr kumimoji="0" lang="it-IT" altLang="it-IT" sz="2400" b="0"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endParaRPr lang="it-IT" altLang="it-IT" sz="2400" dirty="0">
              <a:solidFill>
                <a:srgbClr val="000000"/>
              </a:solidFill>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endParaRPr kumimoji="0" lang="it-IT" altLang="it-IT" sz="2400" b="0"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endParaRPr lang="it-IT" altLang="it-IT" sz="2400" dirty="0">
              <a:solidFill>
                <a:srgbClr val="000000"/>
              </a:solidFill>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endParaRPr kumimoji="0" lang="it-IT" altLang="it-IT" sz="2400" b="0"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endParaRPr kumimoji="0" lang="it-IT" altLang="it-IT" sz="2400" b="0"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endParaRPr kumimoji="0" lang="it-IT" altLang="it-IT" sz="2400"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r>
              <a:rPr lang="it-IT" altLang="it-IT" sz="2400" dirty="0" smtClean="0">
                <a:solidFill>
                  <a:srgbClr val="000000"/>
                </a:solidFill>
                <a:ea typeface="Times New Roman" panose="02020603050405020304" pitchFamily="18" charset="0"/>
                <a:cs typeface="Arial" panose="020B0604020202020204" pitchFamily="34" charset="0"/>
              </a:rPr>
              <a:t>                                                                 </a:t>
            </a:r>
            <a:r>
              <a:rPr kumimoji="0" lang="it-IT" altLang="it-IT" sz="2400" b="0"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r>
              <a:rPr lang="it-IT" altLang="it-IT" sz="2400" dirty="0">
                <a:solidFill>
                  <a:srgbClr val="000000"/>
                </a:solidFill>
                <a:ea typeface="Times New Roman" panose="02020603050405020304" pitchFamily="18" charset="0"/>
                <a:cs typeface="Arial" panose="020B0604020202020204" pitchFamily="34" charset="0"/>
              </a:rPr>
              <a:t> </a:t>
            </a:r>
            <a:r>
              <a:rPr lang="it-IT" altLang="it-IT" sz="2400" dirty="0" smtClean="0">
                <a:solidFill>
                  <a:srgbClr val="000000"/>
                </a:solidFill>
                <a:ea typeface="Times New Roman" panose="02020603050405020304" pitchFamily="18" charset="0"/>
                <a:cs typeface="Arial" panose="020B0604020202020204" pitchFamily="34" charset="0"/>
              </a:rPr>
              <a:t>                                                                 </a:t>
            </a:r>
            <a:r>
              <a:rPr lang="it-IT" altLang="it-IT" sz="2400" u="sng" dirty="0" smtClean="0">
                <a:solidFill>
                  <a:srgbClr val="000000"/>
                </a:solidFill>
                <a:ea typeface="Times New Roman" panose="02020603050405020304" pitchFamily="18" charset="0"/>
                <a:cs typeface="Arial" panose="020B0604020202020204" pitchFamily="34" charset="0"/>
              </a:rPr>
              <a:t>m</a:t>
            </a:r>
            <a:r>
              <a:rPr kumimoji="0" lang="it-IT" altLang="it-IT" sz="2400" b="0" i="0" u="sng"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etodo d’intervento</a:t>
            </a:r>
            <a:r>
              <a:rPr kumimoji="0" lang="it-IT" altLang="it-IT" sz="2400" b="0"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                              </a:t>
            </a:r>
          </a:p>
          <a:p>
            <a:pPr lvl="0"/>
            <a:r>
              <a:rPr kumimoji="0" lang="it-IT" altLang="it-IT" sz="2400" b="0"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                                      </a:t>
            </a:r>
            <a:r>
              <a:rPr lang="it-IT" altLang="it-IT" sz="2400" dirty="0" smtClean="0">
                <a:solidFill>
                  <a:srgbClr val="000000"/>
                </a:solidFill>
                <a:ea typeface="Times New Roman" panose="02020603050405020304" pitchFamily="18" charset="0"/>
                <a:cs typeface="Arial" panose="020B0604020202020204" pitchFamily="34" charset="0"/>
              </a:rPr>
              <a:t>Uff</a:t>
            </a:r>
            <a:r>
              <a:rPr lang="it-IT" altLang="it-IT" sz="2400" dirty="0">
                <a:solidFill>
                  <a:srgbClr val="000000"/>
                </a:solidFill>
                <a:ea typeface="Times New Roman" panose="02020603050405020304" pitchFamily="18" charset="0"/>
                <a:cs typeface="Arial" panose="020B0604020202020204" pitchFamily="34" charset="0"/>
              </a:rPr>
              <a:t>. </a:t>
            </a:r>
            <a:r>
              <a:rPr lang="it-IT" altLang="it-IT" sz="2400" dirty="0" smtClean="0">
                <a:solidFill>
                  <a:srgbClr val="000000"/>
                </a:solidFill>
                <a:ea typeface="Times New Roman" panose="02020603050405020304" pitchFamily="18" charset="0"/>
                <a:cs typeface="Arial" panose="020B0604020202020204" pitchFamily="34" charset="0"/>
              </a:rPr>
              <a:t>Medico</a:t>
            </a:r>
            <a:r>
              <a:rPr kumimoji="0" lang="it-IT" altLang="it-IT" sz="2400" b="0"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            azione di auditing           </a:t>
            </a:r>
            <a:r>
              <a:rPr lang="it-IT" altLang="it-IT" sz="2400" dirty="0" smtClean="0">
                <a:solidFill>
                  <a:srgbClr val="000000"/>
                </a:solidFill>
                <a:ea typeface="Times New Roman" panose="02020603050405020304" pitchFamily="18" charset="0"/>
                <a:cs typeface="Arial" panose="020B0604020202020204" pitchFamily="34" charset="0"/>
              </a:rPr>
              <a:t>Servizio </a:t>
            </a:r>
            <a:r>
              <a:rPr lang="it-IT" altLang="it-IT" sz="2400" dirty="0" err="1">
                <a:solidFill>
                  <a:srgbClr val="000000"/>
                </a:solidFill>
                <a:ea typeface="Times New Roman" panose="02020603050405020304" pitchFamily="18" charset="0"/>
                <a:cs typeface="Arial" panose="020B0604020202020204" pitchFamily="34" charset="0"/>
              </a:rPr>
              <a:t>Prev</a:t>
            </a:r>
            <a:r>
              <a:rPr lang="it-IT" altLang="it-IT" sz="2400" dirty="0">
                <a:solidFill>
                  <a:srgbClr val="000000"/>
                </a:solidFill>
                <a:ea typeface="Times New Roman" panose="02020603050405020304" pitchFamily="18" charset="0"/>
                <a:cs typeface="Arial" panose="020B0604020202020204" pitchFamily="34" charset="0"/>
              </a:rPr>
              <a:t>. </a:t>
            </a:r>
            <a:endParaRPr kumimoji="0" lang="it-IT" altLang="it-IT" sz="2400" b="0"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endParaRPr>
          </a:p>
          <a:p>
            <a:r>
              <a:rPr lang="it-IT" altLang="it-IT" sz="2400" dirty="0" smtClean="0">
                <a:solidFill>
                  <a:srgbClr val="000000"/>
                </a:solidFill>
                <a:ea typeface="Times New Roman" panose="02020603050405020304" pitchFamily="18" charset="0"/>
                <a:cs typeface="Arial" panose="020B0604020202020204" pitchFamily="34" charset="0"/>
              </a:rPr>
              <a:t>                                     competente                                                    e </a:t>
            </a:r>
            <a:r>
              <a:rPr lang="it-IT" altLang="it-IT" sz="2400" dirty="0">
                <a:solidFill>
                  <a:srgbClr val="000000"/>
                </a:solidFill>
                <a:ea typeface="Times New Roman" panose="02020603050405020304" pitchFamily="18" charset="0"/>
                <a:cs typeface="Arial" panose="020B0604020202020204" pitchFamily="34" charset="0"/>
              </a:rPr>
              <a:t>Protezione</a:t>
            </a:r>
            <a:endParaRPr lang="it-IT" altLang="it-IT" sz="2400" dirty="0" smtClean="0">
              <a:solidFill>
                <a:srgbClr val="000000"/>
              </a:solidFill>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r>
              <a:rPr lang="it-IT" altLang="it-IT" sz="2400" dirty="0" smtClean="0">
                <a:solidFill>
                  <a:srgbClr val="000000"/>
                </a:solidFill>
                <a:ea typeface="Times New Roman" panose="02020603050405020304" pitchFamily="18" charset="0"/>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r>
              <a:rPr lang="it-IT" altLang="it-IT" sz="2400" dirty="0">
                <a:solidFill>
                  <a:srgbClr val="000000"/>
                </a:solidFill>
                <a:ea typeface="Times New Roman" panose="02020603050405020304" pitchFamily="18" charset="0"/>
                <a:cs typeface="Arial" panose="020B0604020202020204" pitchFamily="34" charset="0"/>
              </a:rPr>
              <a:t> </a:t>
            </a:r>
            <a:r>
              <a:rPr lang="it-IT" altLang="it-IT" sz="2400" dirty="0" smtClean="0">
                <a:solidFill>
                  <a:srgbClr val="000000"/>
                </a:solidFill>
                <a:ea typeface="Times New Roman" panose="02020603050405020304" pitchFamily="18" charset="0"/>
                <a:cs typeface="Arial" panose="020B0604020202020204" pitchFamily="34" charset="0"/>
              </a:rPr>
              <a:t>                             </a:t>
            </a:r>
            <a:endParaRPr lang="it-IT" altLang="it-IT" sz="2400" dirty="0">
              <a:solidFill>
                <a:srgbClr val="000000"/>
              </a:solidFill>
              <a:ea typeface="Times New Roman" panose="02020603050405020304" pitchFamily="18" charset="0"/>
              <a:cs typeface="Arial" panose="020B0604020202020204" pitchFamily="34" charset="0"/>
            </a:endParaRPr>
          </a:p>
          <a:p>
            <a:pPr lvl="0"/>
            <a:r>
              <a:rPr kumimoji="0" lang="it-IT" altLang="it-IT" sz="2400" b="0" i="0" strike="noStrike" cap="none" normalizeH="0" dirty="0" smtClean="0">
                <a:ln>
                  <a:noFill/>
                </a:ln>
                <a:solidFill>
                  <a:srgbClr val="000000"/>
                </a:solidFill>
                <a:effectLst/>
                <a:ea typeface="Times New Roman" panose="02020603050405020304" pitchFamily="18" charset="0"/>
                <a:cs typeface="Arial" panose="020B0604020202020204" pitchFamily="34" charset="0"/>
              </a:rPr>
              <a:t>                           </a:t>
            </a:r>
            <a:r>
              <a:rPr lang="it-IT" altLang="it-IT" sz="2400" u="sng" dirty="0" smtClean="0">
                <a:solidFill>
                  <a:srgbClr val="000000"/>
                </a:solidFill>
                <a:ea typeface="Times New Roman" panose="02020603050405020304" pitchFamily="18" charset="0"/>
                <a:cs typeface="Arial" panose="020B0604020202020204" pitchFamily="34" charset="0"/>
              </a:rPr>
              <a:t>Centro </a:t>
            </a:r>
            <a:r>
              <a:rPr lang="it-IT" altLang="it-IT" sz="2400" u="sng" dirty="0">
                <a:solidFill>
                  <a:srgbClr val="000000"/>
                </a:solidFill>
                <a:ea typeface="Times New Roman" panose="02020603050405020304" pitchFamily="18" charset="0"/>
                <a:cs typeface="Arial" panose="020B0604020202020204" pitchFamily="34" charset="0"/>
              </a:rPr>
              <a:t>clinico per la valutazione</a:t>
            </a:r>
            <a:r>
              <a:rPr kumimoji="0" lang="it-IT" altLang="it-IT" sz="2400" b="0" i="0" strike="noStrike" cap="none" normalizeH="0" dirty="0" smtClean="0">
                <a:ln>
                  <a:noFill/>
                </a:ln>
                <a:solidFill>
                  <a:srgbClr val="000000"/>
                </a:solidFill>
                <a:effectLst/>
                <a:ea typeface="Times New Roman" panose="02020603050405020304" pitchFamily="18" charset="0"/>
                <a:cs typeface="Arial" panose="020B0604020202020204" pitchFamily="34" charset="0"/>
              </a:rPr>
              <a:t>              </a:t>
            </a:r>
            <a:r>
              <a:rPr kumimoji="0" lang="it-IT" altLang="it-IT" sz="2400" b="0" i="0" u="sng"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Formazione aziendale</a:t>
            </a:r>
            <a:r>
              <a:rPr kumimoji="0" lang="it-IT" altLang="it-IT" sz="2400" b="0"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                                                                                    </a:t>
            </a:r>
            <a:r>
              <a:rPr kumimoji="0" lang="it-IT" altLang="it-IT" sz="2400" b="0" i="0" u="none" strike="noStrike" cap="none" normalizeH="0" dirty="0" smtClean="0">
                <a:ln>
                  <a:noFill/>
                </a:ln>
                <a:solidFill>
                  <a:srgbClr val="000000"/>
                </a:solidFill>
                <a:effectLst/>
                <a:ea typeface="Times New Roman" panose="02020603050405020304" pitchFamily="18" charset="0"/>
                <a:cs typeface="Arial" panose="020B0604020202020204" pitchFamily="34" charset="0"/>
              </a:rPr>
              <a:t>                                </a:t>
            </a:r>
            <a:r>
              <a:rPr kumimoji="0" lang="it-IT" altLang="it-IT" sz="2400" b="0" i="0"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                                                     </a:t>
            </a:r>
            <a:r>
              <a:rPr kumimoji="0" lang="it-IT" altLang="it-IT" sz="2400" b="0" i="0" u="sng"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           </a:t>
            </a:r>
            <a:r>
              <a:rPr kumimoji="0" lang="it-IT" altLang="it-IT" sz="2400" b="0" i="0"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 </a:t>
            </a:r>
            <a:endParaRPr kumimoji="0" lang="it-IT" altLang="it-IT" sz="2400" b="0" i="0" u="none" strike="noStrike" cap="none" normalizeH="0" baseline="0" dirty="0" smtClean="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r>
              <a:rPr kumimoji="0" lang="it-IT" altLang="it-IT" sz="2400" b="0" i="0"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                                    </a:t>
            </a:r>
            <a:r>
              <a:rPr kumimoji="0" lang="it-IT" altLang="it-IT" sz="2400" b="0" i="0" u="sng"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del disagio lavorativo</a:t>
            </a:r>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r>
              <a:rPr lang="it-IT" altLang="it-IT" sz="2000" dirty="0" smtClean="0">
                <a:solidFill>
                  <a:srgbClr val="000000"/>
                </a:solidFill>
                <a:ea typeface="Times New Roman" panose="02020603050405020304" pitchFamily="18" charset="0"/>
                <a:cs typeface="Arial" panose="020B0604020202020204" pitchFamily="34" charset="0"/>
              </a:rPr>
              <a:t>                           SPORTELLO PSICOLOGICO DI ASCOLTO</a:t>
            </a:r>
            <a:endParaRPr kumimoji="0" lang="it-IT" altLang="it-IT" sz="2000" b="0" i="0" strike="noStrike" cap="none" normalizeH="0" baseline="0" dirty="0" smtClean="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endParaRPr kumimoji="0" lang="it-IT" altLang="it-IT"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endParaRPr lang="it-IT" altLang="it-IT" sz="1800" dirty="0" smtClean="0"/>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endParaRPr lang="it-IT" altLang="it-IT" sz="1800" dirty="0" smtClean="0"/>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endParaRPr lang="it-IT" altLang="it-IT" sz="1800" dirty="0" smtClean="0"/>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endParaRPr lang="it-IT" altLang="it-IT" sz="1800" dirty="0"/>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endParaRPr lang="it-IT" altLang="it-IT" sz="1800" dirty="0"/>
          </a:p>
          <a:p>
            <a:pPr marL="0" marR="0" lvl="0" indent="0" algn="l" defTabSz="914400" rtl="0" eaLnBrk="0" fontAlgn="base" latinLnBrk="0" hangingPunct="0">
              <a:lnSpc>
                <a:spcPct val="100000"/>
              </a:lnSpc>
              <a:spcBef>
                <a:spcPct val="0"/>
              </a:spcBef>
              <a:spcAft>
                <a:spcPct val="0"/>
              </a:spcAft>
              <a:buClrTx/>
              <a:buSzTx/>
              <a:buFontTx/>
              <a:buNone/>
              <a:tabLst>
                <a:tab pos="1273175" algn="l"/>
              </a:tabLst>
            </a:pPr>
            <a:endParaRPr kumimoji="0" lang="it-IT" altLang="it-IT" sz="1800" b="0" i="0" u="none" strike="noStrike" cap="none" normalizeH="0" baseline="0" dirty="0" smtClean="0">
              <a:ln>
                <a:noFill/>
              </a:ln>
              <a:solidFill>
                <a:schemeClr val="tx1"/>
              </a:solidFill>
              <a:effectLst/>
              <a:latin typeface="Arial" panose="020B0604020202020204" pitchFamily="34" charset="0"/>
            </a:endParaRPr>
          </a:p>
        </p:txBody>
      </p:sp>
      <p:cxnSp>
        <p:nvCxnSpPr>
          <p:cNvPr id="70" name="Connettore 2 69"/>
          <p:cNvCxnSpPr/>
          <p:nvPr/>
        </p:nvCxnSpPr>
        <p:spPr>
          <a:xfrm flipV="1">
            <a:off x="8667125" y="16620617"/>
            <a:ext cx="1167685" cy="772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31" name="Rettangolo 1030"/>
          <p:cNvSpPr/>
          <p:nvPr/>
        </p:nvSpPr>
        <p:spPr>
          <a:xfrm>
            <a:off x="1254590" y="27106281"/>
            <a:ext cx="14722991" cy="4031873"/>
          </a:xfrm>
          <a:prstGeom prst="rect">
            <a:avLst/>
          </a:prstGeom>
        </p:spPr>
        <p:txBody>
          <a:bodyPr wrap="square">
            <a:spAutoFit/>
          </a:bodyPr>
          <a:lstStyle/>
          <a:p>
            <a:pPr lvl="0" algn="just">
              <a:spcAft>
                <a:spcPts val="0"/>
              </a:spcAft>
            </a:pPr>
            <a:r>
              <a:rPr lang="it-IT" sz="3200" dirty="0">
                <a:solidFill>
                  <a:srgbClr val="000000"/>
                </a:solidFill>
                <a:latin typeface="Arial" panose="020B0604020202020204" pitchFamily="34" charset="0"/>
                <a:ea typeface="Times New Roman" panose="02020603050405020304" pitchFamily="18" charset="0"/>
              </a:rPr>
              <a:t>Il </a:t>
            </a:r>
            <a:r>
              <a:rPr lang="it-IT" sz="3200" b="1" u="sng" dirty="0">
                <a:solidFill>
                  <a:srgbClr val="000000"/>
                </a:solidFill>
                <a:latin typeface="Arial" panose="020B0604020202020204" pitchFamily="34" charset="0"/>
                <a:ea typeface="Times New Roman" panose="02020603050405020304" pitchFamily="18" charset="0"/>
              </a:rPr>
              <a:t>Metodo d’intervento</a:t>
            </a:r>
            <a:r>
              <a:rPr lang="it-IT" sz="3200" dirty="0">
                <a:solidFill>
                  <a:srgbClr val="000000"/>
                </a:solidFill>
                <a:latin typeface="Arial" panose="020B0604020202020204" pitchFamily="34" charset="0"/>
                <a:ea typeface="Times New Roman" panose="02020603050405020304" pitchFamily="18" charset="0"/>
              </a:rPr>
              <a:t> </a:t>
            </a:r>
            <a:endParaRPr lang="it-IT" sz="3200" dirty="0">
              <a:latin typeface="Times New Roman" panose="02020603050405020304" pitchFamily="18" charset="0"/>
              <a:ea typeface="Times New Roman" panose="02020603050405020304" pitchFamily="18" charset="0"/>
            </a:endParaRPr>
          </a:p>
          <a:p>
            <a:pPr algn="just">
              <a:spcAft>
                <a:spcPts val="0"/>
              </a:spcAft>
            </a:pPr>
            <a:r>
              <a:rPr lang="it-IT" sz="3200" dirty="0">
                <a:solidFill>
                  <a:srgbClr val="000000"/>
                </a:solidFill>
                <a:latin typeface="Arial" panose="020B0604020202020204" pitchFamily="34" charset="0"/>
                <a:ea typeface="Times New Roman" panose="02020603050405020304" pitchFamily="18" charset="0"/>
              </a:rPr>
              <a:t>si basa su l’analisi preliminare di contesto, studio e discussione multidisciplinare interna alla U.O. e conseguente offerta formativa come azione risolutiva in collaborazione con i vertici delle organizzazioni oggetto di intervento. </a:t>
            </a:r>
            <a:endParaRPr lang="it-IT" sz="3200" dirty="0">
              <a:latin typeface="Times New Roman" panose="02020603050405020304" pitchFamily="18" charset="0"/>
              <a:ea typeface="Times New Roman" panose="02020603050405020304" pitchFamily="18" charset="0"/>
            </a:endParaRPr>
          </a:p>
          <a:p>
            <a:pPr algn="just">
              <a:spcAft>
                <a:spcPts val="0"/>
              </a:spcAft>
            </a:pPr>
            <a:r>
              <a:rPr lang="it-IT" sz="3200" dirty="0">
                <a:solidFill>
                  <a:srgbClr val="000000"/>
                </a:solidFill>
                <a:latin typeface="Arial" panose="020B0604020202020204" pitchFamily="34" charset="0"/>
                <a:ea typeface="Times New Roman" panose="02020603050405020304" pitchFamily="18" charset="0"/>
              </a:rPr>
              <a:t>L’obiettivo strategico di effettuare preliminarmente degli incontri diretti con il personale interessato, rappresenta la modalità di riferimento adottata per la rilevazione del fabbisogno e delle reali esigenze di necessità di apprendimento e/o </a:t>
            </a:r>
            <a:r>
              <a:rPr lang="it-IT" sz="3200" dirty="0" err="1">
                <a:solidFill>
                  <a:srgbClr val="000000"/>
                </a:solidFill>
                <a:latin typeface="Arial" panose="020B0604020202020204" pitchFamily="34" charset="0"/>
                <a:ea typeface="Times New Roman" panose="02020603050405020304" pitchFamily="18" charset="0"/>
              </a:rPr>
              <a:t>empowerment</a:t>
            </a:r>
            <a:r>
              <a:rPr lang="it-IT" sz="3200" dirty="0">
                <a:solidFill>
                  <a:srgbClr val="000000"/>
                </a:solidFill>
                <a:latin typeface="Arial" panose="020B0604020202020204" pitchFamily="34" charset="0"/>
                <a:ea typeface="Times New Roman" panose="02020603050405020304" pitchFamily="18" charset="0"/>
              </a:rPr>
              <a:t>, per una risposta al miglioramento del benessere personale. </a:t>
            </a:r>
            <a:endParaRPr lang="it-IT" sz="3200" dirty="0">
              <a:effectLst/>
              <a:latin typeface="Times New Roman" panose="02020603050405020304" pitchFamily="18" charset="0"/>
              <a:ea typeface="Times New Roman" panose="02020603050405020304" pitchFamily="18" charset="0"/>
            </a:endParaRPr>
          </a:p>
        </p:txBody>
      </p:sp>
      <p:sp>
        <p:nvSpPr>
          <p:cNvPr id="1032" name="Rettangolo 1031"/>
          <p:cNvSpPr/>
          <p:nvPr/>
        </p:nvSpPr>
        <p:spPr>
          <a:xfrm>
            <a:off x="1254590" y="31633563"/>
            <a:ext cx="14824821" cy="13018949"/>
          </a:xfrm>
          <a:prstGeom prst="rect">
            <a:avLst/>
          </a:prstGeom>
        </p:spPr>
        <p:txBody>
          <a:bodyPr wrap="square">
            <a:spAutoFit/>
          </a:bodyPr>
          <a:lstStyle/>
          <a:p>
            <a:pPr algn="just">
              <a:spcAft>
                <a:spcPts val="0"/>
              </a:spcAft>
            </a:pPr>
            <a:r>
              <a:rPr lang="it-IT" sz="3200" dirty="0" smtClean="0">
                <a:latin typeface="+mn-lt"/>
                <a:ea typeface="Times New Roman" panose="02020603050405020304" pitchFamily="18" charset="0"/>
              </a:rPr>
              <a:t>- Il </a:t>
            </a:r>
            <a:r>
              <a:rPr lang="it-IT" sz="3200" b="1" u="sng" dirty="0" smtClean="0">
                <a:latin typeface="+mn-lt"/>
                <a:ea typeface="Times New Roman" panose="02020603050405020304" pitchFamily="18" charset="0"/>
              </a:rPr>
              <a:t>Centro clinico per la valutazione del disagio lavorativo - Sportello psicologico</a:t>
            </a:r>
          </a:p>
          <a:p>
            <a:pPr algn="just">
              <a:spcAft>
                <a:spcPts val="0"/>
              </a:spcAft>
            </a:pPr>
            <a:r>
              <a:rPr lang="it-IT" sz="3200" dirty="0"/>
              <a:t>caratterizzato da un team multidisciplinare costituito da personale infermieristico dedicato, uno psicologo psicoterapeuta, un medico del lavoro ed un medico psichiatra.</a:t>
            </a:r>
          </a:p>
          <a:p>
            <a:pPr algn="just">
              <a:spcAft>
                <a:spcPts val="0"/>
              </a:spcAft>
            </a:pPr>
            <a:endParaRPr lang="it-IT" sz="3200" b="1" u="sng" dirty="0">
              <a:latin typeface="+mn-lt"/>
              <a:ea typeface="Times New Roman" panose="02020603050405020304" pitchFamily="18" charset="0"/>
            </a:endParaRPr>
          </a:p>
          <a:p>
            <a:pPr lvl="0" algn="just">
              <a:spcAft>
                <a:spcPts val="0"/>
              </a:spcAft>
            </a:pPr>
            <a:r>
              <a:rPr lang="it-IT" sz="3200"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 La </a:t>
            </a:r>
            <a:r>
              <a:rPr lang="it-IT" sz="3200" b="1" u="sng"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Formazione aziendale</a:t>
            </a:r>
            <a:r>
              <a:rPr lang="it-IT" sz="3200"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a:t>
            </a:r>
            <a:endParaRPr lang="it-IT" sz="3200" dirty="0" smtClean="0">
              <a:latin typeface="Gill Sans"/>
              <a:ea typeface="Times New Roman" panose="02020603050405020304" pitchFamily="18" charset="0"/>
              <a:cs typeface="Times New Roman" panose="02020603050405020304" pitchFamily="18" charset="0"/>
            </a:endParaRPr>
          </a:p>
          <a:p>
            <a:pPr lvl="0" algn="just">
              <a:spcAft>
                <a:spcPts val="0"/>
              </a:spcAft>
            </a:pPr>
            <a:r>
              <a:rPr lang="it-IT" sz="3200"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associata </a:t>
            </a:r>
            <a:r>
              <a:rPr lang="it-IT" sz="32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ad una azione di </a:t>
            </a:r>
            <a:r>
              <a:rPr lang="it-IT" sz="3200" b="1" dirty="0" err="1">
                <a:solidFill>
                  <a:srgbClr val="000000"/>
                </a:solidFill>
                <a:latin typeface="Arial" panose="020B0604020202020204" pitchFamily="34" charset="0"/>
                <a:ea typeface="Times New Roman" panose="02020603050405020304" pitchFamily="18" charset="0"/>
                <a:cs typeface="Times New Roman" panose="02020603050405020304" pitchFamily="18" charset="0"/>
              </a:rPr>
              <a:t>coaching</a:t>
            </a:r>
            <a:r>
              <a:rPr lang="it-IT" sz="32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migliora le </a:t>
            </a:r>
            <a:r>
              <a:rPr lang="it-IT" sz="3200" b="1" i="1" dirty="0" err="1">
                <a:solidFill>
                  <a:srgbClr val="000000"/>
                </a:solidFill>
                <a:latin typeface="Arial" panose="020B0604020202020204" pitchFamily="34" charset="0"/>
                <a:ea typeface="Times New Roman" panose="02020603050405020304" pitchFamily="18" charset="0"/>
                <a:cs typeface="Times New Roman" panose="02020603050405020304" pitchFamily="18" charset="0"/>
              </a:rPr>
              <a:t>competence</a:t>
            </a:r>
            <a:r>
              <a:rPr lang="it-IT" sz="32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(individuali e di gruppo), e permette contemporaneamente di ridurre le resistenze al cambiamento agendo sulle motivazioni e sulle responsabilità, ottenendo come obiettivo finale lo </a:t>
            </a:r>
            <a:r>
              <a:rPr lang="it-IT" sz="3200"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sviluppo organizzativo</a:t>
            </a:r>
            <a:r>
              <a:rPr lang="it-IT" sz="32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associato a conseguenze positive sul </a:t>
            </a:r>
            <a:r>
              <a:rPr lang="it-IT" sz="3200"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benessere</a:t>
            </a:r>
            <a:r>
              <a:rPr lang="it-IT" sz="3200" i="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a:t>
            </a:r>
            <a:r>
              <a:rPr lang="it-IT" sz="3200"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lavorativo</a:t>
            </a:r>
            <a:r>
              <a:rPr lang="it-IT" sz="32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del personale interessato. </a:t>
            </a:r>
            <a:endParaRPr lang="it-IT" sz="3200" dirty="0">
              <a:latin typeface="Gill Sans"/>
              <a:ea typeface="Times New Roman" panose="02020603050405020304" pitchFamily="18" charset="0"/>
              <a:cs typeface="Times New Roman" panose="02020603050405020304" pitchFamily="18" charset="0"/>
            </a:endParaRPr>
          </a:p>
          <a:p>
            <a:pPr marL="457200" algn="just">
              <a:spcAft>
                <a:spcPts val="0"/>
              </a:spcAft>
            </a:pPr>
            <a:r>
              <a:rPr lang="it-IT" sz="3200" dirty="0">
                <a:latin typeface="Times New Roman" panose="02020603050405020304" pitchFamily="18" charset="0"/>
                <a:ea typeface="Times New Roman" panose="02020603050405020304" pitchFamily="18" charset="0"/>
                <a:cs typeface="Times New Roman" panose="02020603050405020304" pitchFamily="18" charset="0"/>
              </a:rPr>
              <a:t> </a:t>
            </a:r>
            <a:endParaRPr lang="it-IT" sz="3200" dirty="0">
              <a:latin typeface="Gill Sans"/>
              <a:ea typeface="Times New Roman" panose="02020603050405020304" pitchFamily="18" charset="0"/>
              <a:cs typeface="Times New Roman" panose="02020603050405020304" pitchFamily="18" charset="0"/>
            </a:endParaRPr>
          </a:p>
          <a:p>
            <a:pPr algn="just">
              <a:spcAft>
                <a:spcPts val="0"/>
              </a:spcAft>
            </a:pPr>
            <a:r>
              <a:rPr lang="it-IT" sz="3200" dirty="0"/>
              <a:t>Nello specifico è stato realizzato </a:t>
            </a:r>
            <a:r>
              <a:rPr lang="it-IT" sz="3200" dirty="0" smtClean="0"/>
              <a:t>in collaborazione tra </a:t>
            </a:r>
            <a:r>
              <a:rPr lang="it-IT" sz="3200" dirty="0"/>
              <a:t>il </a:t>
            </a:r>
            <a:r>
              <a:rPr lang="it-IT" sz="3200" b="1" dirty="0"/>
              <a:t>Servizio Prevenzione e Protezione</a:t>
            </a:r>
            <a:r>
              <a:rPr lang="it-IT" sz="3200" dirty="0"/>
              <a:t> </a:t>
            </a:r>
            <a:r>
              <a:rPr lang="it-IT" sz="3200" dirty="0" smtClean="0"/>
              <a:t>e la </a:t>
            </a:r>
            <a:r>
              <a:rPr lang="it-IT" sz="3200" b="1" dirty="0" smtClean="0"/>
              <a:t>UOC Rischio clinico </a:t>
            </a:r>
            <a:r>
              <a:rPr lang="it-IT" sz="3200" dirty="0" smtClean="0"/>
              <a:t>un </a:t>
            </a:r>
            <a:r>
              <a:rPr lang="it-IT" sz="3200" dirty="0"/>
              <a:t>corso di aggiornamento dedicato al tema della “</a:t>
            </a:r>
            <a:r>
              <a:rPr lang="it-IT" sz="3200" b="1" dirty="0"/>
              <a:t>Prevenzione degli atti di violenza</a:t>
            </a:r>
            <a:r>
              <a:rPr lang="it-IT" sz="3200" dirty="0"/>
              <a:t>” con programmate tre edizioni </a:t>
            </a:r>
            <a:r>
              <a:rPr lang="it-IT" sz="3200" dirty="0" smtClean="0"/>
              <a:t>per l’anno 2022 (già svolti), </a:t>
            </a:r>
            <a:r>
              <a:rPr lang="it-IT" sz="3200" dirty="0"/>
              <a:t>con l’obiettivo di dare un primo contributo multidisciplinare a saper riconoscere per tempo i comportamenti che possono sfociare in violenza, sia verbale che fisica</a:t>
            </a:r>
            <a:r>
              <a:rPr lang="it-IT" sz="3200" dirty="0" smtClean="0"/>
              <a:t>.</a:t>
            </a:r>
          </a:p>
          <a:p>
            <a:pPr algn="just">
              <a:spcAft>
                <a:spcPts val="0"/>
              </a:spcAft>
            </a:pPr>
            <a:r>
              <a:rPr lang="it-IT" sz="3200" dirty="0" smtClean="0"/>
              <a:t>Alla stessa stregua è stato già realizzato un corso di formazione denominato «</a:t>
            </a:r>
            <a:r>
              <a:rPr lang="it-IT" sz="3200" b="1" dirty="0" smtClean="0"/>
              <a:t>Sviluppare l’intelligenza emotiva</a:t>
            </a:r>
            <a:r>
              <a:rPr lang="it-IT" sz="3200" dirty="0" smtClean="0"/>
              <a:t>…» la cui seconda edizione è attualmente in corso di svolgimento.</a:t>
            </a:r>
            <a:endParaRPr lang="it-IT" sz="3200" dirty="0"/>
          </a:p>
          <a:p>
            <a:pPr algn="just">
              <a:spcAft>
                <a:spcPts val="0"/>
              </a:spcAft>
            </a:pPr>
            <a:endParaRPr lang="it-IT" sz="3200" dirty="0">
              <a:solidFill>
                <a:srgbClr val="000000"/>
              </a:solidFill>
              <a:latin typeface="Arial" panose="020B0604020202020204" pitchFamily="34" charset="0"/>
              <a:ea typeface="MS Mincho"/>
              <a:cs typeface="Times New Roman" panose="02020603050405020304" pitchFamily="18" charset="0"/>
            </a:endParaRPr>
          </a:p>
          <a:p>
            <a:pPr algn="just">
              <a:spcAft>
                <a:spcPts val="0"/>
              </a:spcAft>
            </a:pPr>
            <a:endParaRPr lang="it-IT" sz="3200" dirty="0">
              <a:latin typeface="Gill Sans"/>
              <a:ea typeface="MS Mincho"/>
              <a:cs typeface="Times New Roman" panose="02020603050405020304" pitchFamily="18" charset="0"/>
            </a:endParaRPr>
          </a:p>
          <a:p>
            <a:pPr>
              <a:spcAft>
                <a:spcPts val="0"/>
              </a:spcAft>
              <a:tabLst>
                <a:tab pos="1273175" algn="l"/>
              </a:tabLst>
            </a:pPr>
            <a:r>
              <a:rPr lang="it-IT" sz="7200" dirty="0">
                <a:latin typeface="Gill Sans"/>
                <a:ea typeface="MS Mincho"/>
                <a:cs typeface="Times New Roman" panose="02020603050405020304" pitchFamily="18" charset="0"/>
              </a:rPr>
              <a:t> </a:t>
            </a:r>
            <a:endParaRPr lang="it-IT" sz="7200" dirty="0">
              <a:effectLst/>
              <a:latin typeface="Gill Sans"/>
              <a:ea typeface="MS Mincho"/>
              <a:cs typeface="Times New Roman" panose="02020603050405020304" pitchFamily="18" charset="0"/>
            </a:endParaRPr>
          </a:p>
        </p:txBody>
      </p:sp>
      <p:sp>
        <p:nvSpPr>
          <p:cNvPr id="1033" name="Rettangolo 1032"/>
          <p:cNvSpPr/>
          <p:nvPr/>
        </p:nvSpPr>
        <p:spPr>
          <a:xfrm>
            <a:off x="16957322" y="9758200"/>
            <a:ext cx="14936410" cy="3539430"/>
          </a:xfrm>
          <a:prstGeom prst="rect">
            <a:avLst/>
          </a:prstGeom>
        </p:spPr>
        <p:txBody>
          <a:bodyPr wrap="square">
            <a:spAutoFit/>
          </a:bodyPr>
          <a:lstStyle/>
          <a:p>
            <a:pPr algn="just"/>
            <a:r>
              <a:rPr lang="it-IT" sz="3200" dirty="0">
                <a:solidFill>
                  <a:srgbClr val="555555"/>
                </a:solidFill>
                <a:latin typeface="+mj-lt"/>
                <a:ea typeface="Times New Roman" panose="02020603050405020304" pitchFamily="18" charset="0"/>
              </a:rPr>
              <a:t>Il “percorso benessere organizzativo conseguente ad un atto di violenza” è stato ufficializzato con determina </a:t>
            </a:r>
            <a:r>
              <a:rPr lang="it-IT" sz="3200" dirty="0" smtClean="0">
                <a:solidFill>
                  <a:srgbClr val="555555"/>
                </a:solidFill>
                <a:latin typeface="+mj-lt"/>
                <a:ea typeface="Times New Roman" panose="02020603050405020304" pitchFamily="18" charset="0"/>
              </a:rPr>
              <a:t>aziendale n. 791 del 2 agosto 2022, </a:t>
            </a:r>
            <a:r>
              <a:rPr lang="it-IT" sz="3200" dirty="0">
                <a:solidFill>
                  <a:srgbClr val="555555"/>
                </a:solidFill>
                <a:latin typeface="+mj-lt"/>
                <a:ea typeface="Times New Roman" panose="02020603050405020304" pitchFamily="18" charset="0"/>
              </a:rPr>
              <a:t>non solo per dare formale risalto all’impegno del vertice aziendale, ma per contribuire a delineare gli attori chiamati a vario titolo all’onere dell’efficacia d’azione non solo della presa in carico dello stato emotivo conseguente, ma per poter con autorevolezza intervenire se necessario, su l’assetto organizzativo con azioni </a:t>
            </a:r>
            <a:r>
              <a:rPr lang="it-IT" sz="3200" dirty="0" smtClean="0">
                <a:solidFill>
                  <a:srgbClr val="555555"/>
                </a:solidFill>
                <a:latin typeface="+mj-lt"/>
                <a:ea typeface="Times New Roman" panose="02020603050405020304" pitchFamily="18" charset="0"/>
              </a:rPr>
              <a:t>di </a:t>
            </a:r>
            <a:r>
              <a:rPr lang="it-IT" sz="3200" dirty="0">
                <a:solidFill>
                  <a:srgbClr val="555555"/>
                </a:solidFill>
                <a:latin typeface="+mj-lt"/>
                <a:ea typeface="Times New Roman" panose="02020603050405020304" pitchFamily="18" charset="0"/>
              </a:rPr>
              <a:t>miglioramento delle </a:t>
            </a:r>
            <a:r>
              <a:rPr lang="it-IT" sz="3200" i="1" dirty="0" err="1">
                <a:solidFill>
                  <a:srgbClr val="555555"/>
                </a:solidFill>
                <a:latin typeface="+mj-lt"/>
                <a:ea typeface="Times New Roman" panose="02020603050405020304" pitchFamily="18" charset="0"/>
              </a:rPr>
              <a:t>perfomance</a:t>
            </a:r>
            <a:r>
              <a:rPr lang="it-IT" sz="3200" i="1" dirty="0">
                <a:solidFill>
                  <a:srgbClr val="555555"/>
                </a:solidFill>
                <a:latin typeface="+mj-lt"/>
                <a:ea typeface="Times New Roman" panose="02020603050405020304" pitchFamily="18" charset="0"/>
              </a:rPr>
              <a:t> individuali </a:t>
            </a:r>
            <a:r>
              <a:rPr lang="it-IT" sz="3200" dirty="0">
                <a:solidFill>
                  <a:srgbClr val="555555"/>
                </a:solidFill>
                <a:latin typeface="+mj-lt"/>
                <a:ea typeface="Times New Roman" panose="02020603050405020304" pitchFamily="18" charset="0"/>
              </a:rPr>
              <a:t>e sull’impegno delle dirette figure apicali interessate.</a:t>
            </a:r>
            <a:endParaRPr lang="it-IT" sz="3200" dirty="0">
              <a:effectLst/>
              <a:latin typeface="+mj-lt"/>
              <a:ea typeface="Times New Roman" panose="02020603050405020304" pitchFamily="18" charset="0"/>
            </a:endParaRPr>
          </a:p>
        </p:txBody>
      </p:sp>
      <p:sp>
        <p:nvSpPr>
          <p:cNvPr id="1034" name="Rettangolo 1033"/>
          <p:cNvSpPr/>
          <p:nvPr/>
        </p:nvSpPr>
        <p:spPr>
          <a:xfrm>
            <a:off x="16953290" y="13164086"/>
            <a:ext cx="14870151" cy="8956298"/>
          </a:xfrm>
          <a:prstGeom prst="rect">
            <a:avLst/>
          </a:prstGeom>
        </p:spPr>
        <p:txBody>
          <a:bodyPr wrap="square">
            <a:spAutoFit/>
          </a:bodyPr>
          <a:lstStyle/>
          <a:p>
            <a:pPr algn="just"/>
            <a:r>
              <a:rPr lang="it-IT" sz="3200" dirty="0">
                <a:solidFill>
                  <a:srgbClr val="555555"/>
                </a:solidFill>
                <a:latin typeface="+mj-lt"/>
                <a:ea typeface="Times New Roman" panose="02020603050405020304" pitchFamily="18" charset="0"/>
              </a:rPr>
              <a:t>Lo strumento della formazione mirata, con attenta sensibilità alle necessità dei singoli e/o del gruppo di lavoro, darà contributi sicuri di miglioramento a tutti i livelli dell’organizzazione oggetto d’intervento. </a:t>
            </a:r>
            <a:endParaRPr lang="it-IT" sz="3200" dirty="0" smtClean="0">
              <a:solidFill>
                <a:srgbClr val="555555"/>
              </a:solidFill>
              <a:latin typeface="+mj-lt"/>
              <a:ea typeface="Times New Roman" panose="02020603050405020304" pitchFamily="18" charset="0"/>
            </a:endParaRPr>
          </a:p>
          <a:p>
            <a:pPr algn="just"/>
            <a:endParaRPr lang="it-IT" sz="3200" dirty="0" smtClean="0">
              <a:solidFill>
                <a:srgbClr val="555555"/>
              </a:solidFill>
              <a:latin typeface="+mj-lt"/>
              <a:ea typeface="Times New Roman" panose="02020603050405020304" pitchFamily="18" charset="0"/>
            </a:endParaRPr>
          </a:p>
          <a:p>
            <a:pPr algn="just"/>
            <a:r>
              <a:rPr lang="it-IT" sz="3200" dirty="0">
                <a:latin typeface="+mj-lt"/>
              </a:rPr>
              <a:t>L’approccio multidisciplinare </a:t>
            </a:r>
            <a:r>
              <a:rPr lang="it-IT" sz="3200" dirty="0" smtClean="0">
                <a:latin typeface="+mj-lt"/>
              </a:rPr>
              <a:t>rappresentato </a:t>
            </a:r>
            <a:r>
              <a:rPr lang="it-IT" sz="3200" dirty="0">
                <a:latin typeface="+mj-lt"/>
              </a:rPr>
              <a:t>dal ruolo di raccordo strategico con il Servizio di Prevenzione e </a:t>
            </a:r>
            <a:r>
              <a:rPr lang="it-IT" sz="3200" dirty="0" smtClean="0">
                <a:latin typeface="+mj-lt"/>
              </a:rPr>
              <a:t>protezione, il risk </a:t>
            </a:r>
            <a:r>
              <a:rPr lang="it-IT" sz="3200" dirty="0">
                <a:latin typeface="+mj-lt"/>
              </a:rPr>
              <a:t>management aziendale, </a:t>
            </a:r>
            <a:r>
              <a:rPr lang="it-IT" sz="3200" dirty="0" smtClean="0">
                <a:latin typeface="+mj-lt"/>
              </a:rPr>
              <a:t>e con </a:t>
            </a:r>
            <a:r>
              <a:rPr lang="it-IT" sz="3200" dirty="0">
                <a:latin typeface="+mj-lt"/>
              </a:rPr>
              <a:t>l’Ufficio del medico </a:t>
            </a:r>
            <a:r>
              <a:rPr lang="it-IT" sz="3200" dirty="0" smtClean="0">
                <a:latin typeface="+mj-lt"/>
              </a:rPr>
              <a:t>competente, contribuirà</a:t>
            </a:r>
            <a:r>
              <a:rPr lang="it-IT" sz="3200" dirty="0" smtClean="0">
                <a:solidFill>
                  <a:srgbClr val="555555"/>
                </a:solidFill>
                <a:latin typeface="+mj-lt"/>
                <a:ea typeface="Times New Roman" panose="02020603050405020304" pitchFamily="18" charset="0"/>
              </a:rPr>
              <a:t> a dare ampio </a:t>
            </a:r>
            <a:r>
              <a:rPr lang="it-IT" sz="3200" dirty="0">
                <a:solidFill>
                  <a:srgbClr val="555555"/>
                </a:solidFill>
                <a:latin typeface="+mj-lt"/>
                <a:ea typeface="Times New Roman" panose="02020603050405020304" pitchFamily="18" charset="0"/>
              </a:rPr>
              <a:t>spazio di considerazione alle indicazioni di </a:t>
            </a:r>
            <a:r>
              <a:rPr lang="it-IT" sz="3200" dirty="0" smtClean="0">
                <a:solidFill>
                  <a:srgbClr val="555555"/>
                </a:solidFill>
                <a:latin typeface="+mj-lt"/>
                <a:ea typeface="Times New Roman" panose="02020603050405020304" pitchFamily="18" charset="0"/>
              </a:rPr>
              <a:t>necessità di miglioramento che eventualmente perverranno</a:t>
            </a:r>
            <a:r>
              <a:rPr lang="it-IT" sz="3200" dirty="0">
                <a:solidFill>
                  <a:srgbClr val="555555"/>
                </a:solidFill>
                <a:latin typeface="+mj-lt"/>
                <a:ea typeface="Times New Roman" panose="02020603050405020304" pitchFamily="18" charset="0"/>
              </a:rPr>
              <a:t> </a:t>
            </a:r>
            <a:r>
              <a:rPr lang="it-IT" sz="3200" dirty="0" smtClean="0">
                <a:solidFill>
                  <a:srgbClr val="555555"/>
                </a:solidFill>
                <a:latin typeface="+mj-lt"/>
                <a:ea typeface="Times New Roman" panose="02020603050405020304" pitchFamily="18" charset="0"/>
              </a:rPr>
              <a:t>dagli </a:t>
            </a:r>
            <a:r>
              <a:rPr lang="it-IT" sz="3200" dirty="0">
                <a:solidFill>
                  <a:srgbClr val="555555"/>
                </a:solidFill>
                <a:latin typeface="+mj-lt"/>
                <a:ea typeface="Times New Roman" panose="02020603050405020304" pitchFamily="18" charset="0"/>
              </a:rPr>
              <a:t>stessi attori, impegnati quotidianamente sul campo a diretto contatto con gli assistiti</a:t>
            </a:r>
            <a:r>
              <a:rPr lang="it-IT" sz="3200" dirty="0" smtClean="0">
                <a:solidFill>
                  <a:srgbClr val="555555"/>
                </a:solidFill>
                <a:latin typeface="+mj-lt"/>
                <a:ea typeface="Times New Roman" panose="02020603050405020304" pitchFamily="18" charset="0"/>
              </a:rPr>
              <a:t>.</a:t>
            </a:r>
          </a:p>
          <a:p>
            <a:pPr algn="just"/>
            <a:endParaRPr lang="it-IT" sz="3200" dirty="0" smtClean="0">
              <a:solidFill>
                <a:srgbClr val="555555"/>
              </a:solidFill>
              <a:latin typeface="+mj-lt"/>
              <a:ea typeface="Times New Roman" panose="02020603050405020304" pitchFamily="18" charset="0"/>
            </a:endParaRPr>
          </a:p>
          <a:p>
            <a:pPr algn="just"/>
            <a:r>
              <a:rPr lang="it-IT" sz="3200" dirty="0" smtClean="0">
                <a:solidFill>
                  <a:srgbClr val="555555"/>
                </a:solidFill>
                <a:latin typeface="+mj-lt"/>
                <a:ea typeface="Times New Roman" panose="02020603050405020304" pitchFamily="18" charset="0"/>
              </a:rPr>
              <a:t>A </a:t>
            </a:r>
            <a:r>
              <a:rPr lang="it-IT" sz="3200" dirty="0">
                <a:solidFill>
                  <a:srgbClr val="555555"/>
                </a:solidFill>
                <a:latin typeface="+mj-lt"/>
                <a:ea typeface="Times New Roman" panose="02020603050405020304" pitchFamily="18" charset="0"/>
              </a:rPr>
              <a:t>questo </a:t>
            </a:r>
            <a:r>
              <a:rPr lang="it-IT" sz="3200" dirty="0" smtClean="0">
                <a:solidFill>
                  <a:srgbClr val="555555"/>
                </a:solidFill>
                <a:latin typeface="+mj-lt"/>
                <a:ea typeface="Times New Roman" panose="02020603050405020304" pitchFamily="18" charset="0"/>
              </a:rPr>
              <a:t>intervento, </a:t>
            </a:r>
            <a:r>
              <a:rPr lang="it-IT" sz="3200" dirty="0">
                <a:solidFill>
                  <a:srgbClr val="555555"/>
                </a:solidFill>
                <a:latin typeface="+mj-lt"/>
                <a:ea typeface="Times New Roman" panose="02020603050405020304" pitchFamily="18" charset="0"/>
              </a:rPr>
              <a:t>particolare attenzione è stata posta all’attività dello </a:t>
            </a:r>
            <a:r>
              <a:rPr lang="it-IT" sz="3200" i="1" dirty="0">
                <a:solidFill>
                  <a:srgbClr val="555555"/>
                </a:solidFill>
                <a:latin typeface="+mj-lt"/>
                <a:ea typeface="Times New Roman" panose="02020603050405020304" pitchFamily="18" charset="0"/>
              </a:rPr>
              <a:t>Sportello psicologico di ascolto del disagio</a:t>
            </a:r>
            <a:r>
              <a:rPr lang="it-IT" sz="3200" dirty="0">
                <a:solidFill>
                  <a:srgbClr val="555555"/>
                </a:solidFill>
                <a:latin typeface="+mj-lt"/>
                <a:ea typeface="Times New Roman" panose="02020603050405020304" pitchFamily="18" charset="0"/>
              </a:rPr>
              <a:t>, che accompagnerà nel necessario supporto la vittima di violenza, sia verbale che fisica</a:t>
            </a:r>
            <a:r>
              <a:rPr lang="it-IT" sz="3200" dirty="0" smtClean="0">
                <a:solidFill>
                  <a:srgbClr val="555555"/>
                </a:solidFill>
                <a:latin typeface="+mj-lt"/>
                <a:ea typeface="Times New Roman" panose="02020603050405020304" pitchFamily="18" charset="0"/>
              </a:rPr>
              <a:t>.</a:t>
            </a:r>
          </a:p>
          <a:p>
            <a:pPr algn="just"/>
            <a:r>
              <a:rPr lang="it-IT" sz="3200" dirty="0" smtClean="0">
                <a:solidFill>
                  <a:srgbClr val="555555"/>
                </a:solidFill>
                <a:effectLst/>
                <a:latin typeface="+mj-lt"/>
                <a:ea typeface="Times New Roman" panose="02020603050405020304" pitchFamily="18" charset="0"/>
              </a:rPr>
              <a:t>L’offerta è caratterizzata da una serie di colloqui supervisionati da uno psicologo per offrire un ascolto d’orientamento alle necessità espresse dal lavoratore vittima di violenza.</a:t>
            </a:r>
          </a:p>
          <a:p>
            <a:pPr algn="just"/>
            <a:endParaRPr lang="it-IT" sz="3200" dirty="0">
              <a:effectLst/>
              <a:latin typeface="+mj-lt"/>
              <a:ea typeface="Times New Roman" panose="02020603050405020304" pitchFamily="18" charset="0"/>
            </a:endParaRPr>
          </a:p>
        </p:txBody>
      </p:sp>
      <p:sp>
        <p:nvSpPr>
          <p:cNvPr id="1035" name="Rettangolo 1034"/>
          <p:cNvSpPr/>
          <p:nvPr/>
        </p:nvSpPr>
        <p:spPr>
          <a:xfrm>
            <a:off x="16877968" y="23358738"/>
            <a:ext cx="14908207" cy="5509200"/>
          </a:xfrm>
          <a:prstGeom prst="rect">
            <a:avLst/>
          </a:prstGeom>
        </p:spPr>
        <p:txBody>
          <a:bodyPr wrap="square">
            <a:spAutoFit/>
          </a:bodyPr>
          <a:lstStyle/>
          <a:p>
            <a:pPr algn="just"/>
            <a:r>
              <a:rPr lang="it-IT" sz="3200" dirty="0">
                <a:solidFill>
                  <a:srgbClr val="555555"/>
                </a:solidFill>
                <a:latin typeface="+mj-lt"/>
                <a:ea typeface="Times New Roman" panose="02020603050405020304" pitchFamily="18" charset="0"/>
              </a:rPr>
              <a:t>Il ruolo centrale della UOC Sviluppo organizzativo e della </a:t>
            </a:r>
            <a:r>
              <a:rPr lang="it-IT" sz="3200" i="1" dirty="0" err="1">
                <a:solidFill>
                  <a:srgbClr val="555555"/>
                </a:solidFill>
                <a:latin typeface="+mj-lt"/>
                <a:ea typeface="Times New Roman" panose="02020603050405020304" pitchFamily="18" charset="0"/>
              </a:rPr>
              <a:t>competence</a:t>
            </a:r>
            <a:r>
              <a:rPr lang="it-IT" sz="3200" dirty="0">
                <a:solidFill>
                  <a:srgbClr val="555555"/>
                </a:solidFill>
                <a:latin typeface="+mj-lt"/>
                <a:ea typeface="Times New Roman" panose="02020603050405020304" pitchFamily="18" charset="0"/>
              </a:rPr>
              <a:t> individuale, in qualità di Unità Operativa in staff al Direttore Generale, è di coniugare le indicazioni d’intervento ricevute direttamente dal datore di lavoro con gli obiettivi di un’azione condivisa sia con una offerta psicologica di supporto, che se necessario, dopo opportuna valutazione di merito del contesto lavorativo interessato, associata ad una offerta formativa mirata alle criticità riscontrate</a:t>
            </a:r>
            <a:r>
              <a:rPr lang="it-IT" sz="3200" dirty="0" smtClean="0">
                <a:solidFill>
                  <a:srgbClr val="555555"/>
                </a:solidFill>
                <a:latin typeface="+mj-lt"/>
                <a:ea typeface="Times New Roman" panose="02020603050405020304" pitchFamily="18" charset="0"/>
              </a:rPr>
              <a:t>.</a:t>
            </a:r>
          </a:p>
          <a:p>
            <a:pPr algn="just"/>
            <a:endParaRPr lang="it-IT" sz="3200" dirty="0" smtClean="0">
              <a:solidFill>
                <a:srgbClr val="555555"/>
              </a:solidFill>
              <a:effectLst/>
              <a:latin typeface="+mj-lt"/>
              <a:ea typeface="Times New Roman" panose="02020603050405020304" pitchFamily="18" charset="0"/>
            </a:endParaRPr>
          </a:p>
          <a:p>
            <a:pPr algn="just"/>
            <a:r>
              <a:rPr lang="it-IT" sz="3200" dirty="0" smtClean="0">
                <a:solidFill>
                  <a:srgbClr val="555555"/>
                </a:solidFill>
                <a:effectLst/>
                <a:latin typeface="+mj-lt"/>
                <a:ea typeface="Times New Roman" panose="02020603050405020304" pitchFamily="18" charset="0"/>
              </a:rPr>
              <a:t>La presenza nel personale afferente di un professionista con competenze giuridiche, completa l’opportunità di disporre di conoscenze </a:t>
            </a:r>
            <a:r>
              <a:rPr lang="it-IT" sz="3200" dirty="0" err="1" smtClean="0">
                <a:solidFill>
                  <a:srgbClr val="555555"/>
                </a:solidFill>
                <a:effectLst/>
                <a:latin typeface="+mj-lt"/>
                <a:ea typeface="Times New Roman" panose="02020603050405020304" pitchFamily="18" charset="0"/>
              </a:rPr>
              <a:t>multidicliplinari</a:t>
            </a:r>
            <a:r>
              <a:rPr lang="it-IT" sz="3200" dirty="0" smtClean="0">
                <a:solidFill>
                  <a:srgbClr val="555555"/>
                </a:solidFill>
                <a:effectLst/>
                <a:latin typeface="+mj-lt"/>
                <a:ea typeface="Times New Roman" panose="02020603050405020304" pitchFamily="18" charset="0"/>
              </a:rPr>
              <a:t> nel difficile approccio di tutela della salute in ogni sede, e per ogni necessità di valutazione.</a:t>
            </a:r>
            <a:endParaRPr lang="it-IT" sz="3200" dirty="0">
              <a:effectLst/>
              <a:latin typeface="+mj-lt"/>
              <a:ea typeface="Times New Roman" panose="02020603050405020304" pitchFamily="18" charset="0"/>
            </a:endParaRPr>
          </a:p>
        </p:txBody>
      </p:sp>
      <p:sp>
        <p:nvSpPr>
          <p:cNvPr id="1036" name="Rettangolo 1035"/>
          <p:cNvSpPr/>
          <p:nvPr/>
        </p:nvSpPr>
        <p:spPr>
          <a:xfrm>
            <a:off x="16873541" y="29145279"/>
            <a:ext cx="14949900" cy="2062103"/>
          </a:xfrm>
          <a:prstGeom prst="rect">
            <a:avLst/>
          </a:prstGeom>
        </p:spPr>
        <p:txBody>
          <a:bodyPr wrap="square">
            <a:spAutoFit/>
          </a:bodyPr>
          <a:lstStyle/>
          <a:p>
            <a:pPr algn="just"/>
            <a:r>
              <a:rPr lang="it-IT" sz="3200" dirty="0">
                <a:solidFill>
                  <a:srgbClr val="555555"/>
                </a:solidFill>
                <a:latin typeface="+mj-lt"/>
                <a:ea typeface="Times New Roman" panose="02020603050405020304" pitchFamily="18" charset="0"/>
              </a:rPr>
              <a:t>L’obiettivo atteso è di contribuire, da un evento imprevedibile come un atto di violenza, alla realizzazione di un </a:t>
            </a:r>
            <a:r>
              <a:rPr lang="it-IT" sz="3200" i="1" dirty="0">
                <a:solidFill>
                  <a:srgbClr val="555555"/>
                </a:solidFill>
                <a:latin typeface="+mj-lt"/>
                <a:ea typeface="Times New Roman" panose="02020603050405020304" pitchFamily="18" charset="0"/>
              </a:rPr>
              <a:t>intervento di miglioramento delle </a:t>
            </a:r>
            <a:r>
              <a:rPr lang="it-IT" sz="3200" i="1" dirty="0" err="1">
                <a:solidFill>
                  <a:srgbClr val="555555"/>
                </a:solidFill>
                <a:latin typeface="+mj-lt"/>
                <a:ea typeface="Times New Roman" panose="02020603050405020304" pitchFamily="18" charset="0"/>
              </a:rPr>
              <a:t>perfomance</a:t>
            </a:r>
            <a:r>
              <a:rPr lang="it-IT" sz="3200" dirty="0">
                <a:solidFill>
                  <a:srgbClr val="555555"/>
                </a:solidFill>
                <a:latin typeface="+mj-lt"/>
                <a:ea typeface="Times New Roman" panose="02020603050405020304" pitchFamily="18" charset="0"/>
              </a:rPr>
              <a:t> nell’ambito del benessere lavorativo, non solo come mandato strategico, ma nell’interesse dei singoli lavoratori, e degli utenti in particolare.</a:t>
            </a:r>
            <a:endParaRPr lang="it-IT" sz="3200" dirty="0">
              <a:effectLst/>
              <a:latin typeface="+mj-lt"/>
              <a:ea typeface="Times New Roman" panose="02020603050405020304" pitchFamily="18" charset="0"/>
            </a:endParaRPr>
          </a:p>
        </p:txBody>
      </p:sp>
      <p:sp>
        <p:nvSpPr>
          <p:cNvPr id="4" name="Rettangolo 3"/>
          <p:cNvSpPr/>
          <p:nvPr/>
        </p:nvSpPr>
        <p:spPr>
          <a:xfrm>
            <a:off x="16938293" y="33011911"/>
            <a:ext cx="14994601" cy="8417689"/>
          </a:xfrm>
          <a:prstGeom prst="rect">
            <a:avLst/>
          </a:prstGeom>
        </p:spPr>
        <p:txBody>
          <a:bodyPr wrap="square">
            <a:spAutoFit/>
          </a:bodyPr>
          <a:lstStyle/>
          <a:p>
            <a:pPr algn="just"/>
            <a:r>
              <a:rPr lang="it-IT" sz="3200" dirty="0"/>
              <a:t>1</a:t>
            </a:r>
            <a:r>
              <a:rPr lang="it-IT" sz="3200" dirty="0" smtClean="0"/>
              <a:t>) </a:t>
            </a:r>
            <a:r>
              <a:rPr lang="it-IT" sz="3200" dirty="0"/>
              <a:t>D. </a:t>
            </a:r>
            <a:r>
              <a:rPr lang="it-IT" sz="3200" dirty="0" err="1"/>
              <a:t>Lgs</a:t>
            </a:r>
            <a:r>
              <a:rPr lang="it-IT" sz="3200" dirty="0"/>
              <a:t>. n.81/2008: Attuazione dell'art. 1 della Legge 3 agosto 2007 n.123, in materia di tutela della salute e della sicurezza nei luoghi di lavoro pubblicato nella Gazzetta Ufficiale n. 101 del 30 aprile 2008 - supplemento ordinario n. 108. </a:t>
            </a:r>
            <a:endParaRPr lang="it-IT" sz="3200" dirty="0" smtClean="0"/>
          </a:p>
          <a:p>
            <a:pPr algn="just"/>
            <a:r>
              <a:rPr lang="it-IT" sz="3200" dirty="0"/>
              <a:t>2</a:t>
            </a:r>
            <a:r>
              <a:rPr lang="it-IT" sz="3200" dirty="0" smtClean="0"/>
              <a:t>) </a:t>
            </a:r>
            <a:r>
              <a:rPr lang="it-IT" sz="3200" dirty="0"/>
              <a:t>National </a:t>
            </a:r>
            <a:r>
              <a:rPr lang="it-IT" sz="3200" dirty="0" err="1"/>
              <a:t>Institute</a:t>
            </a:r>
            <a:r>
              <a:rPr lang="it-IT" sz="3200" dirty="0"/>
              <a:t> for </a:t>
            </a:r>
            <a:r>
              <a:rPr lang="it-IT" sz="3200" dirty="0" err="1"/>
              <a:t>Occupational</a:t>
            </a:r>
            <a:r>
              <a:rPr lang="it-IT" sz="3200" dirty="0"/>
              <a:t> </a:t>
            </a:r>
            <a:r>
              <a:rPr lang="it-IT" sz="3200" dirty="0" err="1"/>
              <a:t>Safety</a:t>
            </a:r>
            <a:r>
              <a:rPr lang="it-IT" sz="3200" dirty="0"/>
              <a:t> and </a:t>
            </a:r>
            <a:r>
              <a:rPr lang="it-IT" sz="3200" dirty="0" err="1"/>
              <a:t>Health</a:t>
            </a:r>
            <a:r>
              <a:rPr lang="it-IT" sz="3200" dirty="0"/>
              <a:t> (NIOSH): </a:t>
            </a:r>
            <a:r>
              <a:rPr lang="it-IT" sz="3200" dirty="0" err="1"/>
              <a:t>Violence</a:t>
            </a:r>
            <a:r>
              <a:rPr lang="it-IT" sz="3200" dirty="0"/>
              <a:t> – </a:t>
            </a:r>
            <a:r>
              <a:rPr lang="it-IT" sz="3200" dirty="0" err="1"/>
              <a:t>Occupational</a:t>
            </a:r>
            <a:r>
              <a:rPr lang="it-IT" sz="3200" dirty="0"/>
              <a:t> </a:t>
            </a:r>
            <a:r>
              <a:rPr lang="it-IT" sz="3200" dirty="0" err="1"/>
              <a:t>Hazard</a:t>
            </a:r>
            <a:r>
              <a:rPr lang="it-IT" sz="3200" dirty="0"/>
              <a:t> in Hospitals. April </a:t>
            </a:r>
            <a:r>
              <a:rPr lang="it-IT" sz="3200" dirty="0" smtClean="0"/>
              <a:t>2002</a:t>
            </a:r>
            <a:r>
              <a:rPr lang="it-IT" sz="3200" dirty="0"/>
              <a:t>.</a:t>
            </a:r>
            <a:endParaRPr lang="it-IT" sz="3200" dirty="0" smtClean="0"/>
          </a:p>
          <a:p>
            <a:pPr algn="just"/>
            <a:r>
              <a:rPr lang="it-IT" sz="3200" dirty="0"/>
              <a:t>3</a:t>
            </a:r>
            <a:r>
              <a:rPr lang="it-IT" sz="3200" dirty="0" smtClean="0"/>
              <a:t>) </a:t>
            </a:r>
            <a:r>
              <a:rPr lang="it-IT" sz="3200" dirty="0"/>
              <a:t>Prevenzione e gestione degli atti di violenza nei confronti del personale infermieristico – IPASVI Ferrara 2012. </a:t>
            </a:r>
          </a:p>
          <a:p>
            <a:pPr algn="just"/>
            <a:r>
              <a:rPr lang="it-IT" sz="3200" dirty="0"/>
              <a:t>4</a:t>
            </a:r>
            <a:r>
              <a:rPr lang="it-IT" sz="3200" dirty="0" smtClean="0"/>
              <a:t>) </a:t>
            </a:r>
            <a:r>
              <a:rPr lang="it-IT" sz="3200" dirty="0"/>
              <a:t>Determinazione Regione Lazio n G13505 25/10/2018. Documento di indirizzo sulla prevenzione e la gestione degli atti di violenza a danno degli operatori </a:t>
            </a:r>
            <a:r>
              <a:rPr lang="it-IT" sz="3200" dirty="0" smtClean="0"/>
              <a:t>sanitari.</a:t>
            </a:r>
          </a:p>
          <a:p>
            <a:r>
              <a:rPr lang="it-IT" sz="3200" dirty="0"/>
              <a:t>5</a:t>
            </a:r>
            <a:r>
              <a:rPr lang="it-IT" sz="3200" dirty="0" smtClean="0"/>
              <a:t>) </a:t>
            </a:r>
            <a:r>
              <a:rPr lang="it-IT" sz="3200" dirty="0"/>
              <a:t>Legge Regionale 17 giugno 2022, n.11 “Disposizioni per la promozione della salute, della sicurezza sul lavoro e del benessere lavorativo”. BUR Lazio n.52 ordinario del 21/06/2022.</a:t>
            </a:r>
          </a:p>
          <a:p>
            <a:r>
              <a:rPr lang="it-IT" dirty="0"/>
              <a:t> </a:t>
            </a:r>
          </a:p>
          <a:p>
            <a:pPr algn="just"/>
            <a:endParaRPr lang="it-IT" sz="3200" dirty="0"/>
          </a:p>
        </p:txBody>
      </p:sp>
      <p:cxnSp>
        <p:nvCxnSpPr>
          <p:cNvPr id="38" name="Connettore 2 37"/>
          <p:cNvCxnSpPr/>
          <p:nvPr/>
        </p:nvCxnSpPr>
        <p:spPr>
          <a:xfrm>
            <a:off x="12989077" y="19303064"/>
            <a:ext cx="423256" cy="15140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0" name="Connettore 2 39"/>
          <p:cNvCxnSpPr/>
          <p:nvPr/>
        </p:nvCxnSpPr>
        <p:spPr>
          <a:xfrm flipH="1">
            <a:off x="9486900" y="19299187"/>
            <a:ext cx="319719" cy="8609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6.09.30"/>
  <p:tag name="AS_TITLE" val="Aspose.Slides for .NET 4.0"/>
  <p:tag name="AS_VERSION" val="16.9.0.0"/>
  <p:tag name="MAKESIGNSTEMPLATE" val="conceptualizingcobalt|09-2018"/>
</p:tagLst>
</file>

<file path=ppt/theme/theme1.xml><?xml version="1.0" encoding="utf-8"?>
<a:theme xmlns:a="http://schemas.openxmlformats.org/drawingml/2006/main" name="Default Design">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2175" rtl="0" eaLnBrk="1" fontAlgn="base" latinLnBrk="0" hangingPunct="1">
          <a:lnSpc>
            <a:spcPct val="100000"/>
          </a:lnSpc>
          <a:spcBef>
            <a:spcPct val="0"/>
          </a:spcBef>
          <a:spcAft>
            <a:spcPct val="0"/>
          </a:spcAft>
          <a:buClrTx/>
          <a:buSzTx/>
          <a:buFontTx/>
          <a:buNone/>
          <a:tabLst/>
          <a:defRPr kumimoji="0" lang="en-US" sz="93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2175" rtl="0" eaLnBrk="1" fontAlgn="base" latinLnBrk="0" hangingPunct="1">
          <a:lnSpc>
            <a:spcPct val="100000"/>
          </a:lnSpc>
          <a:spcBef>
            <a:spcPct val="0"/>
          </a:spcBef>
          <a:spcAft>
            <a:spcPct val="0"/>
          </a:spcAft>
          <a:buClrTx/>
          <a:buSzTx/>
          <a:buFontTx/>
          <a:buNone/>
          <a:tabLst/>
          <a:defRPr kumimoji="0" lang="en-US" sz="93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3394</TotalTime>
  <Words>1166</Words>
  <Application>Microsoft Office PowerPoint</Application>
  <PresentationFormat>Personalizzato</PresentationFormat>
  <Paragraphs>139</Paragraphs>
  <Slides>1</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1</vt:i4>
      </vt:variant>
    </vt:vector>
  </HeadingPairs>
  <TitlesOfParts>
    <vt:vector size="10" baseType="lpstr">
      <vt:lpstr>Gill Sans</vt:lpstr>
      <vt:lpstr>Amaranth</vt:lpstr>
      <vt:lpstr>MS Mincho</vt:lpstr>
      <vt:lpstr>Arial</vt:lpstr>
      <vt:lpstr>Open Sans</vt:lpstr>
      <vt:lpstr>Symbol</vt:lpstr>
      <vt:lpstr>Times New Roman</vt:lpstr>
      <vt:lpstr>Titillium Web</vt:lpstr>
      <vt:lpstr>Default Design</vt:lpstr>
      <vt:lpstr>Presentazione standard di PowerPoint</vt:lpstr>
    </vt:vector>
  </TitlesOfParts>
  <Company>Graphicsland/MAKESIGNS.COM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to create a scientific poster</dc:title>
  <dc:subject>Example Of A Sample Research Poster</dc:subject>
  <dc:creator>Graphicsland/MakeSigns.com</dc:creator>
  <cp:keywords>scientific, research, template, custom, poster, presentation, symposium, printing, PowerPoint, create, design, example, sample, download</cp:keywords>
  <dc:description>Download our scientific poster templates at no cost to you and get one step closer to making a great research poster.</dc:description>
  <cp:lastModifiedBy>Emilio Scalise</cp:lastModifiedBy>
  <cp:revision>163</cp:revision>
  <cp:lastPrinted>2022-09-22T13:28:20Z</cp:lastPrinted>
  <dcterms:modified xsi:type="dcterms:W3CDTF">2022-11-18T13:42:40Z</dcterms:modified>
  <cp:category>scientific poster PowerPoint</cp:category>
</cp:coreProperties>
</file>