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Lst>
  <p:sldSz cx="32918400" cy="43891200"/>
  <p:notesSz cx="6808788" cy="9940925"/>
  <p:embeddedFontLst>
    <p:embeddedFont>
      <p:font typeface="Amaranth" panose="020B0604020202020204" charset="0"/>
      <p:regular r:id="rId3"/>
    </p:embeddedFont>
    <p:embeddedFont>
      <p:font typeface="Open Sans" panose="020B0604020202020204" charset="0"/>
      <p:regular r:id="rId4"/>
      <p:bold r:id="rId5"/>
      <p:italic r:id="rId6"/>
      <p:boldItalic r:id="rId7"/>
    </p:embeddedFont>
    <p:embeddedFont>
      <p:font typeface="Titillium Web" panose="020B0604020202020204" charset="0"/>
      <p:regular r:id="rId8"/>
    </p:embeddedFont>
  </p:embeddedFontLst>
  <p:custDataLst>
    <p:tags r:id="rId9"/>
  </p:custDataLst>
  <p:defaultTextStyle>
    <a:defPPr>
      <a:defRPr lang="en-US"/>
    </a:defPPr>
    <a:lvl1pPr algn="l" rtl="0" fontAlgn="base">
      <a:spcBef>
        <a:spcPct val="0"/>
      </a:spcBef>
      <a:spcAft>
        <a:spcPct val="0"/>
      </a:spcAft>
      <a:defRPr sz="9300" kern="1200">
        <a:solidFill>
          <a:schemeClr val="tx1"/>
        </a:solidFill>
        <a:latin typeface="Arial"/>
        <a:ea typeface="+mn-ea"/>
        <a:cs typeface="+mn-cs"/>
      </a:defRPr>
    </a:lvl1pPr>
    <a:lvl2pPr marL="457200" algn="l" rtl="0" fontAlgn="base">
      <a:spcBef>
        <a:spcPct val="0"/>
      </a:spcBef>
      <a:spcAft>
        <a:spcPct val="0"/>
      </a:spcAft>
      <a:defRPr sz="9300" kern="1200">
        <a:solidFill>
          <a:schemeClr val="tx1"/>
        </a:solidFill>
        <a:latin typeface="Arial"/>
        <a:ea typeface="+mn-ea"/>
        <a:cs typeface="+mn-cs"/>
      </a:defRPr>
    </a:lvl2pPr>
    <a:lvl3pPr marL="914400" algn="l" rtl="0" fontAlgn="base">
      <a:spcBef>
        <a:spcPct val="0"/>
      </a:spcBef>
      <a:spcAft>
        <a:spcPct val="0"/>
      </a:spcAft>
      <a:defRPr sz="9300" kern="1200">
        <a:solidFill>
          <a:schemeClr val="tx1"/>
        </a:solidFill>
        <a:latin typeface="Arial"/>
        <a:ea typeface="+mn-ea"/>
        <a:cs typeface="+mn-cs"/>
      </a:defRPr>
    </a:lvl3pPr>
    <a:lvl4pPr marL="1371600" algn="l" rtl="0" fontAlgn="base">
      <a:spcBef>
        <a:spcPct val="0"/>
      </a:spcBef>
      <a:spcAft>
        <a:spcPct val="0"/>
      </a:spcAft>
      <a:defRPr sz="9300" kern="1200">
        <a:solidFill>
          <a:schemeClr val="tx1"/>
        </a:solidFill>
        <a:latin typeface="Arial"/>
        <a:ea typeface="+mn-ea"/>
        <a:cs typeface="+mn-cs"/>
      </a:defRPr>
    </a:lvl4pPr>
    <a:lvl5pPr marL="1828800" algn="l" rtl="0" fontAlgn="base">
      <a:spcBef>
        <a:spcPct val="0"/>
      </a:spcBef>
      <a:spcAft>
        <a:spcPct val="0"/>
      </a:spcAft>
      <a:defRPr sz="9300" kern="1200">
        <a:solidFill>
          <a:schemeClr val="tx1"/>
        </a:solidFill>
        <a:latin typeface="Arial"/>
        <a:ea typeface="+mn-ea"/>
        <a:cs typeface="+mn-cs"/>
      </a:defRPr>
    </a:lvl5pPr>
    <a:lvl6pPr marL="2286000" algn="l" defTabSz="914400" rtl="0" eaLnBrk="1" latinLnBrk="0" hangingPunct="1">
      <a:defRPr sz="9300" kern="1200">
        <a:solidFill>
          <a:schemeClr val="tx1"/>
        </a:solidFill>
        <a:latin typeface="Arial"/>
        <a:ea typeface="+mn-ea"/>
        <a:cs typeface="+mn-cs"/>
      </a:defRPr>
    </a:lvl6pPr>
    <a:lvl7pPr marL="2743200" algn="l" defTabSz="914400" rtl="0" eaLnBrk="1" latinLnBrk="0" hangingPunct="1">
      <a:defRPr sz="9300" kern="1200">
        <a:solidFill>
          <a:schemeClr val="tx1"/>
        </a:solidFill>
        <a:latin typeface="Arial"/>
        <a:ea typeface="+mn-ea"/>
        <a:cs typeface="+mn-cs"/>
      </a:defRPr>
    </a:lvl7pPr>
    <a:lvl8pPr marL="3200400" algn="l" defTabSz="914400" rtl="0" eaLnBrk="1" latinLnBrk="0" hangingPunct="1">
      <a:defRPr sz="9300" kern="1200">
        <a:solidFill>
          <a:schemeClr val="tx1"/>
        </a:solidFill>
        <a:latin typeface="Arial"/>
        <a:ea typeface="+mn-ea"/>
        <a:cs typeface="+mn-cs"/>
      </a:defRPr>
    </a:lvl8pPr>
    <a:lvl9pPr marL="3657600" algn="l" defTabSz="914400" rtl="0" eaLnBrk="1" latinLnBrk="0" hangingPunct="1">
      <a:defRPr sz="9300" kern="1200">
        <a:solidFill>
          <a:schemeClr val="tx1"/>
        </a:solidFill>
        <a:latin typeface="Arial"/>
        <a:ea typeface="+mn-ea"/>
        <a:cs typeface="+mn-cs"/>
      </a:defRPr>
    </a:lvl9pPr>
  </p:defaultTextStyle>
  <p:extLst>
    <p:ext uri="{EFAFB233-063F-42B5-8137-9DF3F51BA10A}">
      <p15:sldGuideLst xmlns:p15="http://schemas.microsoft.com/office/powerpoint/2012/main" xmlns="">
        <p15:guide id="1" orient="horz" pos="13824" userDrawn="1">
          <p15:clr>
            <a:srgbClr val="A4A3A4"/>
          </p15:clr>
        </p15:guide>
        <p15:guide id="2" pos="10368"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p:scale>
          <a:sx n="20" d="100"/>
          <a:sy n="20" d="100"/>
        </p:scale>
        <p:origin x="-1620" y="36"/>
      </p:cViewPr>
      <p:guideLst>
        <p:guide orient="horz" pos="13824"/>
        <p:guide pos="10368"/>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ableStyles" Target="tableStyle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viewProps" Target="viewProps.xml"/><Relationship Id="rId5" Type="http://schemas.openxmlformats.org/officeDocument/2006/relationships/font" Target="fonts/font3.fntdata"/><Relationship Id="rId10" Type="http://schemas.openxmlformats.org/officeDocument/2006/relationships/presProps" Target="presProps.xml"/><Relationship Id="rId4" Type="http://schemas.openxmlformats.org/officeDocument/2006/relationships/font" Target="fonts/font2.fntdata"/><Relationship Id="rId9"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9356" y="13635568"/>
            <a:ext cx="27979688" cy="9406467"/>
          </a:xfrm>
        </p:spPr>
        <p:txBody>
          <a:bodyPr/>
          <a:lstStyle>
            <a:defPPr>
              <a:defRPr kern="1200"/>
            </a:defPPr>
          </a:lstStyle>
          <a:p>
            <a:r>
              <a:rPr lang="en-US"/>
              <a:t>Click to edit Master title style</a:t>
            </a:r>
          </a:p>
        </p:txBody>
      </p:sp>
      <p:sp>
        <p:nvSpPr>
          <p:cNvPr id="3" name="Subtitle 2"/>
          <p:cNvSpPr>
            <a:spLocks noGrp="1"/>
          </p:cNvSpPr>
          <p:nvPr>
            <p:ph type="subTitle" idx="1"/>
          </p:nvPr>
        </p:nvSpPr>
        <p:spPr>
          <a:xfrm>
            <a:off x="4937523" y="24870834"/>
            <a:ext cx="23043356" cy="11218333"/>
          </a:xfrm>
        </p:spPr>
        <p:txBody>
          <a:bodyPr/>
          <a:lstStyle>
            <a:defPPr>
              <a:defRPr kern="1200"/>
            </a:defPPr>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E9E44D62-E9B9-4A1F-9D60-78A1B8BD2136}" type="slidenum">
              <a:rPr lang="en-US"/>
              <a:pPr>
                <a:defRPr/>
              </a:pPr>
              <a:t>‹N›</a:t>
            </a:fld>
            <a:endParaRPr lang="en-US"/>
          </a:p>
        </p:txBody>
      </p:sp>
    </p:spTree>
    <p:extLst>
      <p:ext uri="{BB962C8B-B14F-4D97-AF65-F5344CB8AC3E}">
        <p14:creationId xmlns:p14="http://schemas.microsoft.com/office/powerpoint/2010/main" val="165212747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8A277C51-0625-40F0-8A02-D153CC2D7029}" type="slidenum">
              <a:rPr lang="en-US"/>
              <a:pPr>
                <a:defRPr/>
              </a:pPr>
              <a:t>‹N›</a:t>
            </a:fld>
            <a:endParaRPr lang="en-US"/>
          </a:p>
        </p:txBody>
      </p:sp>
    </p:spTree>
    <p:extLst>
      <p:ext uri="{BB962C8B-B14F-4D97-AF65-F5344CB8AC3E}">
        <p14:creationId xmlns:p14="http://schemas.microsoft.com/office/powerpoint/2010/main" val="424285903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6080" y="1756833"/>
            <a:ext cx="7406878" cy="37450185"/>
          </a:xfrm>
        </p:spPr>
        <p:txBody>
          <a:bodyPr vert="eaVert"/>
          <a:lstStyle>
            <a:defPPr>
              <a:defRPr kern="1200"/>
            </a:defPPr>
          </a:lstStyle>
          <a:p>
            <a:r>
              <a:rPr lang="en-US"/>
              <a:t>Click to edit Master title style</a:t>
            </a:r>
          </a:p>
        </p:txBody>
      </p:sp>
      <p:sp>
        <p:nvSpPr>
          <p:cNvPr id="3" name="Vertical Text Placeholder 2"/>
          <p:cNvSpPr>
            <a:spLocks noGrp="1"/>
          </p:cNvSpPr>
          <p:nvPr>
            <p:ph type="body" orient="vert" idx="1"/>
          </p:nvPr>
        </p:nvSpPr>
        <p:spPr>
          <a:xfrm>
            <a:off x="1645444" y="1756833"/>
            <a:ext cx="22106334" cy="37450185"/>
          </a:xfrm>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6C9A1A37-7051-412A-8F35-8483CD8F48E7}" type="slidenum">
              <a:rPr lang="en-US"/>
              <a:pPr>
                <a:defRPr/>
              </a:pPr>
              <a:t>‹N›</a:t>
            </a:fld>
            <a:endParaRPr lang="en-US"/>
          </a:p>
        </p:txBody>
      </p:sp>
    </p:spTree>
    <p:extLst>
      <p:ext uri="{BB962C8B-B14F-4D97-AF65-F5344CB8AC3E}">
        <p14:creationId xmlns:p14="http://schemas.microsoft.com/office/powerpoint/2010/main" val="3709170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Content Placeholder 2"/>
          <p:cNvSpPr>
            <a:spLocks noGrp="1"/>
          </p:cNvSpPr>
          <p:nvPr>
            <p:ph idx="1"/>
          </p:nvPr>
        </p:nvSpPr>
        <p:spPr/>
        <p:txBody>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D772C493-C7EB-4BEF-9EB3-C72AA1A173D7}" type="slidenum">
              <a:rPr lang="en-US"/>
              <a:pPr>
                <a:defRPr/>
              </a:pPr>
              <a:t>‹N›</a:t>
            </a:fld>
            <a:endParaRPr lang="en-US"/>
          </a:p>
        </p:txBody>
      </p:sp>
    </p:spTree>
    <p:extLst>
      <p:ext uri="{BB962C8B-B14F-4D97-AF65-F5344CB8AC3E}">
        <p14:creationId xmlns:p14="http://schemas.microsoft.com/office/powerpoint/2010/main" val="242892216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28204585"/>
            <a:ext cx="27980878" cy="8716433"/>
          </a:xfrm>
        </p:spPr>
        <p:txBody>
          <a:bodyPr anchor="t"/>
          <a:lstStyle>
            <a:defPPr>
              <a:defRPr kern="1200"/>
            </a:defPPr>
            <a:lvl1pPr algn="l">
              <a:defRPr sz="3000" b="1" cap="all"/>
            </a:lvl1pPr>
          </a:lstStyle>
          <a:p>
            <a:r>
              <a:rPr lang="en-US"/>
              <a:t>Click to edit Master title style</a:t>
            </a:r>
          </a:p>
        </p:txBody>
      </p:sp>
      <p:sp>
        <p:nvSpPr>
          <p:cNvPr id="3" name="Text Placeholder 2"/>
          <p:cNvSpPr>
            <a:spLocks noGrp="1"/>
          </p:cNvSpPr>
          <p:nvPr>
            <p:ph type="body" idx="1"/>
          </p:nvPr>
        </p:nvSpPr>
        <p:spPr>
          <a:xfrm>
            <a:off x="2600325" y="18603384"/>
            <a:ext cx="27980878" cy="9601200"/>
          </a:xfrm>
        </p:spPr>
        <p:txBody>
          <a:bodyPr anchor="b"/>
          <a:lstStyle>
            <a:defPPr>
              <a:defRPr kern="1200"/>
            </a:defPPr>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3239EF23-2AC5-4B50-8C9E-5F8D49668A77}" type="slidenum">
              <a:rPr lang="en-US"/>
              <a:pPr>
                <a:defRPr/>
              </a:pPr>
              <a:t>‹N›</a:t>
            </a:fld>
            <a:endParaRPr lang="en-US"/>
          </a:p>
        </p:txBody>
      </p:sp>
    </p:spTree>
    <p:extLst>
      <p:ext uri="{BB962C8B-B14F-4D97-AF65-F5344CB8AC3E}">
        <p14:creationId xmlns:p14="http://schemas.microsoft.com/office/powerpoint/2010/main" val="44862582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Content Placeholder 2"/>
          <p:cNvSpPr>
            <a:spLocks noGrp="1"/>
          </p:cNvSpPr>
          <p:nvPr>
            <p:ph sz="half" idx="1"/>
          </p:nvPr>
        </p:nvSpPr>
        <p:spPr>
          <a:xfrm>
            <a:off x="1645444" y="10240433"/>
            <a:ext cx="14756606" cy="28966585"/>
          </a:xfrm>
        </p:spPr>
        <p:txBody>
          <a:bodyPr/>
          <a:lstStyle>
            <a:defPPr>
              <a:defRPr kern="1200"/>
            </a:defPPr>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516352" y="10240433"/>
            <a:ext cx="14756606" cy="28966585"/>
          </a:xfrm>
        </p:spPr>
        <p:txBody>
          <a:bodyPr/>
          <a:lstStyle>
            <a:defPPr>
              <a:defRPr kern="1200"/>
            </a:defPPr>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0BBD8762-0F6F-41F2-8E1E-C5EF6CE7FF3C}" type="slidenum">
              <a:rPr lang="en-US"/>
              <a:pPr>
                <a:defRPr/>
              </a:pPr>
              <a:t>‹N›</a:t>
            </a:fld>
            <a:endParaRPr lang="en-US"/>
          </a:p>
        </p:txBody>
      </p:sp>
    </p:spTree>
    <p:extLst>
      <p:ext uri="{BB962C8B-B14F-4D97-AF65-F5344CB8AC3E}">
        <p14:creationId xmlns:p14="http://schemas.microsoft.com/office/powerpoint/2010/main" val="330539722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vl1pPr>
              <a:defRPr/>
            </a:lvl1pPr>
          </a:lstStyle>
          <a:p>
            <a:r>
              <a:rPr lang="en-US"/>
              <a:t>Click to edit Master title style</a:t>
            </a:r>
          </a:p>
        </p:txBody>
      </p:sp>
      <p:sp>
        <p:nvSpPr>
          <p:cNvPr id="3" name="Text Placeholder 2"/>
          <p:cNvSpPr>
            <a:spLocks noGrp="1"/>
          </p:cNvSpPr>
          <p:nvPr>
            <p:ph type="body" idx="1"/>
          </p:nvPr>
        </p:nvSpPr>
        <p:spPr>
          <a:xfrm>
            <a:off x="1645444" y="9825568"/>
            <a:ext cx="14544675" cy="4093633"/>
          </a:xfrm>
        </p:spPr>
        <p:txBody>
          <a:bodyPr anchor="b"/>
          <a:lstStyle>
            <a:defPPr>
              <a:defRPr kern="1200"/>
            </a:defPPr>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645444" y="13919200"/>
            <a:ext cx="14544675" cy="25287816"/>
          </a:xfrm>
        </p:spPr>
        <p:txBody>
          <a:bodyPr/>
          <a:lstStyle>
            <a:defPPr>
              <a:defRPr kern="1200"/>
            </a:defPPr>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328" y="9825568"/>
            <a:ext cx="14550630" cy="4093633"/>
          </a:xfrm>
        </p:spPr>
        <p:txBody>
          <a:bodyPr anchor="b"/>
          <a:lstStyle>
            <a:defPPr>
              <a:defRPr kern="1200"/>
            </a:defPPr>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16722328" y="13919200"/>
            <a:ext cx="14550630" cy="25287816"/>
          </a:xfrm>
        </p:spPr>
        <p:txBody>
          <a:bodyPr/>
          <a:lstStyle>
            <a:defPPr>
              <a:defRPr kern="1200"/>
            </a:defPPr>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a:defPPr>
            <a:lvl1pPr>
              <a:defRPr/>
            </a:lvl1pPr>
          </a:lstStyle>
          <a:p>
            <a:pPr>
              <a:defRPr/>
            </a:pPr>
            <a:fld id="{C245EB89-E1F0-4213-BFCF-D6A06A13C4EF}" type="slidenum">
              <a:rPr lang="en-US"/>
              <a:pPr>
                <a:defRPr/>
              </a:pPr>
              <a:t>‹N›</a:t>
            </a:fld>
            <a:endParaRPr lang="en-US"/>
          </a:p>
        </p:txBody>
      </p:sp>
    </p:spTree>
    <p:extLst>
      <p:ext uri="{BB962C8B-B14F-4D97-AF65-F5344CB8AC3E}">
        <p14:creationId xmlns:p14="http://schemas.microsoft.com/office/powerpoint/2010/main" val="403735668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a:defPPr>
            <a:lvl1pPr>
              <a:defRPr/>
            </a:lvl1pPr>
          </a:lstStyle>
          <a:p>
            <a:pPr>
              <a:defRPr/>
            </a:pPr>
            <a:fld id="{F9249905-9305-4041-8B60-8DE0824E8129}" type="slidenum">
              <a:rPr lang="en-US"/>
              <a:pPr>
                <a:defRPr/>
              </a:pPr>
              <a:t>‹N›</a:t>
            </a:fld>
            <a:endParaRPr lang="en-US"/>
          </a:p>
        </p:txBody>
      </p:sp>
    </p:spTree>
    <p:extLst>
      <p:ext uri="{BB962C8B-B14F-4D97-AF65-F5344CB8AC3E}">
        <p14:creationId xmlns:p14="http://schemas.microsoft.com/office/powerpoint/2010/main" val="83281219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a:defPPr>
            <a:lvl1pPr>
              <a:defRPr/>
            </a:lvl1pPr>
          </a:lstStyle>
          <a:p>
            <a:pPr>
              <a:defRPr/>
            </a:pPr>
            <a:fld id="{97C76933-D99D-4DC1-BD09-1072CC92B201}" type="slidenum">
              <a:rPr lang="en-US"/>
              <a:pPr>
                <a:defRPr/>
              </a:pPr>
              <a:t>‹N›</a:t>
            </a:fld>
            <a:endParaRPr lang="en-US"/>
          </a:p>
        </p:txBody>
      </p:sp>
    </p:spTree>
    <p:extLst>
      <p:ext uri="{BB962C8B-B14F-4D97-AF65-F5344CB8AC3E}">
        <p14:creationId xmlns:p14="http://schemas.microsoft.com/office/powerpoint/2010/main" val="75449367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444" y="1748367"/>
            <a:ext cx="10829925" cy="7435851"/>
          </a:xfrm>
        </p:spPr>
        <p:txBody>
          <a:bodyPr anchor="b"/>
          <a:lstStyle>
            <a:defPPr>
              <a:defRPr kern="1200"/>
            </a:defPPr>
            <a:lvl1pPr algn="l">
              <a:defRPr sz="1500" b="1"/>
            </a:lvl1pPr>
          </a:lstStyle>
          <a:p>
            <a:r>
              <a:rPr lang="en-US"/>
              <a:t>Click to edit Master title style</a:t>
            </a:r>
          </a:p>
        </p:txBody>
      </p:sp>
      <p:sp>
        <p:nvSpPr>
          <p:cNvPr id="3" name="Content Placeholder 2"/>
          <p:cNvSpPr>
            <a:spLocks noGrp="1"/>
          </p:cNvSpPr>
          <p:nvPr>
            <p:ph idx="1"/>
          </p:nvPr>
        </p:nvSpPr>
        <p:spPr>
          <a:xfrm>
            <a:off x="12870656" y="1748367"/>
            <a:ext cx="18402300" cy="37458650"/>
          </a:xfrm>
        </p:spPr>
        <p:txBody>
          <a:bodyPr/>
          <a:lstStyle>
            <a:defPPr>
              <a:defRPr kern="1200"/>
            </a:defPPr>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444" y="9184217"/>
            <a:ext cx="10829925" cy="30022800"/>
          </a:xfrm>
        </p:spPr>
        <p:txBody>
          <a:bodyPr/>
          <a:lstStyle>
            <a:defPPr>
              <a:defRPr kern="1200"/>
            </a:defPPr>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EF6A5529-8465-4E7D-9DB8-D374C51CD792}" type="slidenum">
              <a:rPr lang="en-US"/>
              <a:pPr>
                <a:defRPr/>
              </a:pPr>
              <a:t>‹N›</a:t>
            </a:fld>
            <a:endParaRPr lang="en-US"/>
          </a:p>
        </p:txBody>
      </p:sp>
    </p:spTree>
    <p:extLst>
      <p:ext uri="{BB962C8B-B14F-4D97-AF65-F5344CB8AC3E}">
        <p14:creationId xmlns:p14="http://schemas.microsoft.com/office/powerpoint/2010/main" val="38291111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997" y="30723418"/>
            <a:ext cx="19751280" cy="3627967"/>
          </a:xfrm>
        </p:spPr>
        <p:txBody>
          <a:bodyPr anchor="b"/>
          <a:lstStyle>
            <a:defPPr>
              <a:defRPr kern="1200"/>
            </a:defPPr>
            <a:lvl1pPr algn="l">
              <a:defRPr sz="1500" b="1"/>
            </a:lvl1pPr>
          </a:lstStyle>
          <a:p>
            <a:r>
              <a:rPr lang="en-US"/>
              <a:t>Click to edit Master title style</a:t>
            </a:r>
          </a:p>
        </p:txBody>
      </p:sp>
      <p:sp>
        <p:nvSpPr>
          <p:cNvPr id="3" name="Picture Placeholder 2"/>
          <p:cNvSpPr>
            <a:spLocks noGrp="1"/>
          </p:cNvSpPr>
          <p:nvPr>
            <p:ph type="pic" idx="1"/>
          </p:nvPr>
        </p:nvSpPr>
        <p:spPr>
          <a:xfrm>
            <a:off x="6451997" y="3922184"/>
            <a:ext cx="19751280" cy="26333450"/>
          </a:xfrm>
        </p:spPr>
        <p:txBody>
          <a:bodyPr/>
          <a:lstStyle>
            <a:defPPr>
              <a:defRPr kern="1200"/>
            </a:defPPr>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451997" y="34351385"/>
            <a:ext cx="19751280" cy="5149849"/>
          </a:xfrm>
        </p:spPr>
        <p:txBody>
          <a:bodyPr/>
          <a:lstStyle>
            <a:defPPr>
              <a:defRPr kern="1200"/>
            </a:defPPr>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3C022C6C-C3BF-4CE1-8842-0AC597017372}" type="slidenum">
              <a:rPr lang="en-US"/>
              <a:pPr>
                <a:defRPr/>
              </a:pPr>
              <a:t>‹N›</a:t>
            </a:fld>
            <a:endParaRPr lang="en-US"/>
          </a:p>
        </p:txBody>
      </p:sp>
    </p:spTree>
    <p:extLst>
      <p:ext uri="{BB962C8B-B14F-4D97-AF65-F5344CB8AC3E}">
        <p14:creationId xmlns:p14="http://schemas.microsoft.com/office/powerpoint/2010/main" val="260181050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45444" y="1756833"/>
            <a:ext cx="29627512"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ctr" anchorCtr="0" compatLnSpc="1">
            <a:prstTxWarp prst="textNoShape">
              <a:avLst/>
            </a:prstTxWarp>
          </a:bodyPr>
          <a:lstStyle>
            <a:defPPr>
              <a:defRPr kern="1200"/>
            </a:defPPr>
          </a:lstStyle>
          <a:p>
            <a:pPr lvl="0"/>
            <a:r>
              <a:rPr lang="en-US"/>
              <a:t>Click to edit Master title style</a:t>
            </a:r>
          </a:p>
        </p:txBody>
      </p:sp>
      <p:sp>
        <p:nvSpPr>
          <p:cNvPr id="1027" name="Rectangle 3"/>
          <p:cNvSpPr>
            <a:spLocks noGrp="1" noChangeArrowheads="1"/>
          </p:cNvSpPr>
          <p:nvPr>
            <p:ph type="body" idx="1"/>
          </p:nvPr>
        </p:nvSpPr>
        <p:spPr bwMode="auto">
          <a:xfrm>
            <a:off x="1645444" y="10240433"/>
            <a:ext cx="29627512" cy="28966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t" anchorCtr="0" compatLnSpc="1">
            <a:prstTxWarp prst="textNoShape">
              <a:avLst/>
            </a:prstTxWarp>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645444" y="39969015"/>
            <a:ext cx="7681913"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t" anchorCtr="0" compatLnSpc="1">
            <a:prstTxWarp prst="textNoShape">
              <a:avLst/>
            </a:prstTxWarp>
          </a:bodyPr>
          <a:lstStyle>
            <a:defPPr>
              <a:defRPr kern="1200"/>
            </a:defPPr>
            <a:lvl1pPr defTabSz="3526631">
              <a:defRPr sz="5400" smtClean="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1246644" y="39969015"/>
            <a:ext cx="10425113"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t" anchorCtr="0" compatLnSpc="1">
            <a:prstTxWarp prst="textNoShape">
              <a:avLst/>
            </a:prstTxWarp>
          </a:bodyPr>
          <a:lstStyle>
            <a:defPPr>
              <a:defRPr kern="1200"/>
            </a:defPPr>
            <a:lvl1pPr algn="ctr" defTabSz="3526631">
              <a:defRPr sz="5400" smtClean="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23591044" y="39969015"/>
            <a:ext cx="7681913"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t" anchorCtr="0" compatLnSpc="1">
            <a:prstTxWarp prst="textNoShape">
              <a:avLst/>
            </a:prstTxWarp>
          </a:bodyPr>
          <a:lstStyle>
            <a:defPPr>
              <a:defRPr kern="1200"/>
            </a:defPPr>
            <a:lvl1pPr algn="r" defTabSz="3526631">
              <a:defRPr sz="5400" smtClean="0">
                <a:latin typeface="Arial" pitchFamily="34" charset="0"/>
              </a:defRPr>
            </a:lvl1pPr>
          </a:lstStyle>
          <a:p>
            <a:pPr>
              <a:defRPr/>
            </a:pPr>
            <a:fld id="{25043CB6-A91D-4176-912B-555F54C38C99}" type="slidenum">
              <a:rPr lang="en-US"/>
              <a:pPr>
                <a:defRPr/>
              </a:pPr>
              <a:t>‹N›</a:t>
            </a:fld>
            <a:endParaRPr lang="en-US"/>
          </a:p>
        </p:txBody>
      </p:sp>
      <p:pic>
        <p:nvPicPr>
          <p:cNvPr id="1031" name="New picture"/>
          <p:cNvPicPr/>
          <p:nvPr/>
        </p:nvPicPr>
        <p:blipFill>
          <a:blip r:embed="rId13"/>
          <a:stretch>
            <a:fillRect/>
          </a:stretch>
        </p:blipFill>
        <p:spPr>
          <a:xfrm rot="16200000">
            <a:off x="-11074400" y="21945600"/>
            <a:ext cx="14274800" cy="3937000"/>
          </a:xfrm>
          <a:prstGeom prst="rect">
            <a:avLst/>
          </a:prstGeom>
        </p:spPr>
      </p:pic>
      <p:pic>
        <p:nvPicPr>
          <p:cNvPr id="1032" name="New picture"/>
          <p:cNvPicPr/>
          <p:nvPr/>
        </p:nvPicPr>
        <p:blipFill>
          <a:blip r:embed="rId13"/>
          <a:stretch>
            <a:fillRect/>
          </a:stretch>
        </p:blipFill>
        <p:spPr>
          <a:xfrm rot="5400000">
            <a:off x="29718000" y="21945600"/>
            <a:ext cx="14274800" cy="3937000"/>
          </a:xfrm>
          <a:prstGeom prst="rect">
            <a:avLst/>
          </a:prstGeom>
        </p:spPr>
      </p:pic>
      <p:pic>
        <p:nvPicPr>
          <p:cNvPr id="1033" name="New picture"/>
          <p:cNvPicPr/>
          <p:nvPr/>
        </p:nvPicPr>
        <p:blipFill>
          <a:blip r:embed="rId14"/>
          <a:stretch>
            <a:fillRect/>
          </a:stretch>
        </p:blipFill>
        <p:spPr>
          <a:xfrm>
            <a:off x="1466850" y="44399200"/>
            <a:ext cx="29984700" cy="1460500"/>
          </a:xfrm>
          <a:prstGeom prst="rect">
            <a:avLst/>
          </a:prstGeom>
        </p:spPr>
      </p:pic>
      <p:sp>
        <p:nvSpPr>
          <p:cNvPr id="1034" name="New shape"/>
          <p:cNvSpPr/>
          <p:nvPr/>
        </p:nvSpPr>
        <p:spPr>
          <a:xfrm>
            <a:off x="1466850" y="44970700"/>
            <a:ext cx="164592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600">
                <a:solidFill>
                  <a:srgbClr val="808080"/>
                </a:solidFill>
              </a:rPr>
              <a:t>Template ID: conceptualizingcobalt  Size: 36x48</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a:defPPr>
      <a:lvl1pPr algn="ctr" defTabSz="3526631" rtl="0" eaLnBrk="0" fontAlgn="base" hangingPunct="0">
        <a:spcBef>
          <a:spcPct val="0"/>
        </a:spcBef>
        <a:spcAft>
          <a:spcPct val="0"/>
        </a:spcAft>
        <a:defRPr sz="16950">
          <a:solidFill>
            <a:schemeClr val="tx2"/>
          </a:solidFill>
          <a:latin typeface="+mj-lt"/>
          <a:ea typeface="+mj-ea"/>
          <a:cs typeface="+mj-cs"/>
        </a:defRPr>
      </a:lvl1pPr>
      <a:lvl2pPr algn="ctr" defTabSz="3526631" rtl="0" eaLnBrk="0" fontAlgn="base" hangingPunct="0">
        <a:spcBef>
          <a:spcPct val="0"/>
        </a:spcBef>
        <a:spcAft>
          <a:spcPct val="0"/>
        </a:spcAft>
        <a:defRPr sz="16950">
          <a:solidFill>
            <a:schemeClr val="tx2"/>
          </a:solidFill>
          <a:latin typeface="Arial" pitchFamily="34" charset="0"/>
        </a:defRPr>
      </a:lvl2pPr>
      <a:lvl3pPr algn="ctr" defTabSz="3526631" rtl="0" eaLnBrk="0" fontAlgn="base" hangingPunct="0">
        <a:spcBef>
          <a:spcPct val="0"/>
        </a:spcBef>
        <a:spcAft>
          <a:spcPct val="0"/>
        </a:spcAft>
        <a:defRPr sz="16950">
          <a:solidFill>
            <a:schemeClr val="tx2"/>
          </a:solidFill>
          <a:latin typeface="Arial" pitchFamily="34" charset="0"/>
        </a:defRPr>
      </a:lvl3pPr>
      <a:lvl4pPr algn="ctr" defTabSz="3526631" rtl="0" eaLnBrk="0" fontAlgn="base" hangingPunct="0">
        <a:spcBef>
          <a:spcPct val="0"/>
        </a:spcBef>
        <a:spcAft>
          <a:spcPct val="0"/>
        </a:spcAft>
        <a:defRPr sz="16950">
          <a:solidFill>
            <a:schemeClr val="tx2"/>
          </a:solidFill>
          <a:latin typeface="Arial" pitchFamily="34" charset="0"/>
        </a:defRPr>
      </a:lvl4pPr>
      <a:lvl5pPr algn="ctr" defTabSz="3526631" rtl="0" eaLnBrk="0" fontAlgn="base" hangingPunct="0">
        <a:spcBef>
          <a:spcPct val="0"/>
        </a:spcBef>
        <a:spcAft>
          <a:spcPct val="0"/>
        </a:spcAft>
        <a:defRPr sz="16950">
          <a:solidFill>
            <a:schemeClr val="tx2"/>
          </a:solidFill>
          <a:latin typeface="Arial" pitchFamily="34" charset="0"/>
        </a:defRPr>
      </a:lvl5pPr>
      <a:lvl6pPr marL="342900" algn="ctr" defTabSz="3526631" rtl="0" fontAlgn="base">
        <a:spcBef>
          <a:spcPct val="0"/>
        </a:spcBef>
        <a:spcAft>
          <a:spcPct val="0"/>
        </a:spcAft>
        <a:defRPr sz="16950">
          <a:solidFill>
            <a:schemeClr val="tx2"/>
          </a:solidFill>
          <a:latin typeface="Arial" pitchFamily="34" charset="0"/>
        </a:defRPr>
      </a:lvl6pPr>
      <a:lvl7pPr marL="685800" algn="ctr" defTabSz="3526631" rtl="0" fontAlgn="base">
        <a:spcBef>
          <a:spcPct val="0"/>
        </a:spcBef>
        <a:spcAft>
          <a:spcPct val="0"/>
        </a:spcAft>
        <a:defRPr sz="16950">
          <a:solidFill>
            <a:schemeClr val="tx2"/>
          </a:solidFill>
          <a:latin typeface="Arial" pitchFamily="34" charset="0"/>
        </a:defRPr>
      </a:lvl7pPr>
      <a:lvl8pPr marL="1028700" algn="ctr" defTabSz="3526631" rtl="0" fontAlgn="base">
        <a:spcBef>
          <a:spcPct val="0"/>
        </a:spcBef>
        <a:spcAft>
          <a:spcPct val="0"/>
        </a:spcAft>
        <a:defRPr sz="16950">
          <a:solidFill>
            <a:schemeClr val="tx2"/>
          </a:solidFill>
          <a:latin typeface="Arial" pitchFamily="34" charset="0"/>
        </a:defRPr>
      </a:lvl8pPr>
      <a:lvl9pPr marL="1371600" algn="ctr" defTabSz="3526631" rtl="0" fontAlgn="base">
        <a:spcBef>
          <a:spcPct val="0"/>
        </a:spcBef>
        <a:spcAft>
          <a:spcPct val="0"/>
        </a:spcAft>
        <a:defRPr sz="16950">
          <a:solidFill>
            <a:schemeClr val="tx2"/>
          </a:solidFill>
          <a:latin typeface="Arial" pitchFamily="34" charset="0"/>
        </a:defRPr>
      </a:lvl9pPr>
    </p:titleStyle>
    <p:bodyStyle>
      <a:defPPr>
        <a:defRPr kern="1200"/>
      </a:defPPr>
      <a:lvl1pPr marL="1322785" indent="-1322785" algn="l" defTabSz="3526631" rtl="0" eaLnBrk="0" fontAlgn="base" hangingPunct="0">
        <a:spcBef>
          <a:spcPct val="20000"/>
        </a:spcBef>
        <a:spcAft>
          <a:spcPct val="0"/>
        </a:spcAft>
        <a:buChar char="•"/>
        <a:defRPr sz="12375">
          <a:solidFill>
            <a:schemeClr val="tx1"/>
          </a:solidFill>
          <a:latin typeface="+mn-lt"/>
          <a:ea typeface="+mn-ea"/>
          <a:cs typeface="+mn-cs"/>
        </a:defRPr>
      </a:lvl1pPr>
      <a:lvl2pPr marL="2865835" indent="-1102519" algn="l" defTabSz="3526631" rtl="0" eaLnBrk="0" fontAlgn="base" hangingPunct="0">
        <a:spcBef>
          <a:spcPct val="20000"/>
        </a:spcBef>
        <a:spcAft>
          <a:spcPct val="0"/>
        </a:spcAft>
        <a:buChar char="–"/>
        <a:defRPr sz="10800">
          <a:solidFill>
            <a:schemeClr val="tx1"/>
          </a:solidFill>
          <a:latin typeface="+mn-lt"/>
        </a:defRPr>
      </a:lvl2pPr>
      <a:lvl3pPr marL="4408885" indent="-882254" algn="l" defTabSz="3526631" rtl="0" eaLnBrk="0" fontAlgn="base" hangingPunct="0">
        <a:spcBef>
          <a:spcPct val="20000"/>
        </a:spcBef>
        <a:spcAft>
          <a:spcPct val="0"/>
        </a:spcAft>
        <a:buChar char="•"/>
        <a:defRPr sz="9225">
          <a:solidFill>
            <a:schemeClr val="tx1"/>
          </a:solidFill>
          <a:latin typeface="+mn-lt"/>
        </a:defRPr>
      </a:lvl3pPr>
      <a:lvl4pPr marL="6172200" indent="-882254" algn="l" defTabSz="3526631" rtl="0" eaLnBrk="0" fontAlgn="base" hangingPunct="0">
        <a:spcBef>
          <a:spcPct val="20000"/>
        </a:spcBef>
        <a:spcAft>
          <a:spcPct val="0"/>
        </a:spcAft>
        <a:buChar char="–"/>
        <a:defRPr sz="7725">
          <a:solidFill>
            <a:schemeClr val="tx1"/>
          </a:solidFill>
          <a:latin typeface="+mn-lt"/>
        </a:defRPr>
      </a:lvl4pPr>
      <a:lvl5pPr marL="7935516" indent="-881063" algn="l" defTabSz="3526631" rtl="0" eaLnBrk="0" fontAlgn="base" hangingPunct="0">
        <a:spcBef>
          <a:spcPct val="20000"/>
        </a:spcBef>
        <a:spcAft>
          <a:spcPct val="0"/>
        </a:spcAft>
        <a:buChar char="»"/>
        <a:defRPr sz="7725">
          <a:solidFill>
            <a:schemeClr val="tx1"/>
          </a:solidFill>
          <a:latin typeface="+mn-lt"/>
        </a:defRPr>
      </a:lvl5pPr>
      <a:lvl6pPr marL="8278416" indent="-881063" algn="l" defTabSz="3526631" rtl="0" fontAlgn="base">
        <a:spcBef>
          <a:spcPct val="20000"/>
        </a:spcBef>
        <a:spcAft>
          <a:spcPct val="0"/>
        </a:spcAft>
        <a:buChar char="»"/>
        <a:defRPr sz="7725">
          <a:solidFill>
            <a:schemeClr val="tx1"/>
          </a:solidFill>
          <a:latin typeface="+mn-lt"/>
        </a:defRPr>
      </a:lvl6pPr>
      <a:lvl7pPr marL="8621316" indent="-881063" algn="l" defTabSz="3526631" rtl="0" fontAlgn="base">
        <a:spcBef>
          <a:spcPct val="20000"/>
        </a:spcBef>
        <a:spcAft>
          <a:spcPct val="0"/>
        </a:spcAft>
        <a:buChar char="»"/>
        <a:defRPr sz="7725">
          <a:solidFill>
            <a:schemeClr val="tx1"/>
          </a:solidFill>
          <a:latin typeface="+mn-lt"/>
        </a:defRPr>
      </a:lvl7pPr>
      <a:lvl8pPr marL="8964216" indent="-881063" algn="l" defTabSz="3526631" rtl="0" fontAlgn="base">
        <a:spcBef>
          <a:spcPct val="20000"/>
        </a:spcBef>
        <a:spcAft>
          <a:spcPct val="0"/>
        </a:spcAft>
        <a:buChar char="»"/>
        <a:defRPr sz="7725">
          <a:solidFill>
            <a:schemeClr val="tx1"/>
          </a:solidFill>
          <a:latin typeface="+mn-lt"/>
        </a:defRPr>
      </a:lvl8pPr>
      <a:lvl9pPr marL="9307116" indent="-881063" algn="l" defTabSz="3526631" rtl="0" fontAlgn="base">
        <a:spcBef>
          <a:spcPct val="20000"/>
        </a:spcBef>
        <a:spcAft>
          <a:spcPct val="0"/>
        </a:spcAft>
        <a:buChar char="»"/>
        <a:defRPr sz="7725">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1E0E5"/>
            </a:gs>
          </a:gsLst>
          <a:lin ang="5400000" scaled="1"/>
        </a:gradFill>
        <a:effectLst/>
      </p:bgPr>
    </p:bg>
    <p:spTree>
      <p:nvGrpSpPr>
        <p:cNvPr id="1" name=""/>
        <p:cNvGrpSpPr/>
        <p:nvPr/>
      </p:nvGrpSpPr>
      <p:grpSpPr>
        <a:xfrm>
          <a:off x="0" y="0"/>
          <a:ext cx="0" cy="0"/>
          <a:chOff x="0" y="0"/>
          <a:chExt cx="0" cy="0"/>
        </a:xfrm>
      </p:grpSpPr>
      <p:sp>
        <p:nvSpPr>
          <p:cNvPr id="32" name="Rectangle 27"/>
          <p:cNvSpPr>
            <a:spLocks noChangeArrowheads="1"/>
          </p:cNvSpPr>
          <p:nvPr/>
        </p:nvSpPr>
        <p:spPr bwMode="auto">
          <a:xfrm>
            <a:off x="-36369" y="345416"/>
            <a:ext cx="32954770" cy="4899786"/>
          </a:xfrm>
          <a:prstGeom prst="rect">
            <a:avLst/>
          </a:prstGeom>
          <a:gradFill>
            <a:gsLst>
              <a:gs pos="5000">
                <a:srgbClr val="235078"/>
              </a:gs>
              <a:gs pos="100000">
                <a:srgbClr val="1482A5"/>
              </a:gs>
            </a:gsLst>
            <a:lin ang="0" scaled="1"/>
          </a:gradFill>
          <a:ln>
            <a:noFill/>
          </a:ln>
        </p:spPr>
        <p:txBody>
          <a:bodyPr wrap="none" anchor="ctr"/>
          <a:lstStyle>
            <a:defPPr>
              <a:defRPr kern="1200"/>
            </a:defPPr>
          </a:lstStyle>
          <a:p>
            <a:endParaRPr lang="it-IT" sz="2800" b="1" dirty="0" smtClean="0">
              <a:solidFill>
                <a:schemeClr val="bg1"/>
              </a:solidFill>
            </a:endParaRPr>
          </a:p>
          <a:p>
            <a:pPr algn="ctr"/>
            <a:r>
              <a:rPr lang="it-IT" sz="6600" dirty="0" smtClean="0">
                <a:solidFill>
                  <a:schemeClr val="bg1"/>
                </a:solidFill>
              </a:rPr>
              <a:t>                                                                       PNRR </a:t>
            </a:r>
            <a:r>
              <a:rPr lang="it-IT" sz="6600" dirty="0">
                <a:solidFill>
                  <a:schemeClr val="bg1"/>
                </a:solidFill>
              </a:rPr>
              <a:t>Missione 6 Salute Componente 2 - 2.2 Sviluppo delle competenze:                                                                     </a:t>
            </a:r>
            <a:endParaRPr lang="it-IT" sz="6600" dirty="0" smtClean="0">
              <a:solidFill>
                <a:schemeClr val="bg1"/>
              </a:solidFill>
            </a:endParaRPr>
          </a:p>
          <a:p>
            <a:pPr algn="ctr"/>
            <a:r>
              <a:rPr lang="it-IT" sz="6600" b="1" dirty="0" smtClean="0">
                <a:solidFill>
                  <a:schemeClr val="bg1"/>
                </a:solidFill>
              </a:rPr>
              <a:t>Progetto </a:t>
            </a:r>
            <a:r>
              <a:rPr lang="it-IT" sz="6600" b="1" dirty="0">
                <a:solidFill>
                  <a:schemeClr val="bg1"/>
                </a:solidFill>
              </a:rPr>
              <a:t>Rete dei referenti per la </a:t>
            </a:r>
            <a:r>
              <a:rPr lang="it-IT" sz="6600" b="1" dirty="0" smtClean="0">
                <a:solidFill>
                  <a:schemeClr val="bg1"/>
                </a:solidFill>
              </a:rPr>
              <a:t>formazione</a:t>
            </a:r>
          </a:p>
          <a:p>
            <a:pPr algn="ctr"/>
            <a:endParaRPr lang="it-IT" sz="2800" b="1" dirty="0" smtClean="0">
              <a:solidFill>
                <a:schemeClr val="bg1"/>
              </a:solidFill>
            </a:endParaRPr>
          </a:p>
          <a:p>
            <a:pPr algn="ctr"/>
            <a:r>
              <a:rPr lang="it-IT" sz="4000" b="1" dirty="0" smtClean="0">
                <a:solidFill>
                  <a:schemeClr val="bg1"/>
                </a:solidFill>
              </a:rPr>
              <a:t>Francesca </a:t>
            </a:r>
            <a:r>
              <a:rPr lang="it-IT" sz="4000" b="1" dirty="0">
                <a:solidFill>
                  <a:schemeClr val="bg1"/>
                </a:solidFill>
              </a:rPr>
              <a:t>Milito</a:t>
            </a:r>
            <a:r>
              <a:rPr lang="it-IT" sz="4000" dirty="0">
                <a:solidFill>
                  <a:schemeClr val="bg1"/>
                </a:solidFill>
              </a:rPr>
              <a:t>*, </a:t>
            </a:r>
            <a:r>
              <a:rPr lang="it-IT" sz="4000" b="1" dirty="0">
                <a:solidFill>
                  <a:schemeClr val="bg1"/>
                </a:solidFill>
              </a:rPr>
              <a:t>Daniela Sgroi</a:t>
            </a:r>
            <a:r>
              <a:rPr lang="it-IT" sz="4000" dirty="0">
                <a:solidFill>
                  <a:schemeClr val="bg1"/>
                </a:solidFill>
              </a:rPr>
              <a:t>**, </a:t>
            </a:r>
            <a:r>
              <a:rPr lang="it-IT" sz="4000" b="1" dirty="0">
                <a:solidFill>
                  <a:schemeClr val="bg1"/>
                </a:solidFill>
              </a:rPr>
              <a:t>Francesca Merli</a:t>
            </a:r>
            <a:r>
              <a:rPr lang="it-IT" sz="4000" dirty="0">
                <a:solidFill>
                  <a:schemeClr val="bg1"/>
                </a:solidFill>
              </a:rPr>
              <a:t>***, </a:t>
            </a:r>
            <a:r>
              <a:rPr lang="it-IT" sz="4000" b="1" dirty="0">
                <a:solidFill>
                  <a:schemeClr val="bg1"/>
                </a:solidFill>
              </a:rPr>
              <a:t>Emilio </a:t>
            </a:r>
            <a:r>
              <a:rPr lang="it-IT" sz="4000" b="1" dirty="0" err="1">
                <a:solidFill>
                  <a:schemeClr val="bg1"/>
                </a:solidFill>
              </a:rPr>
              <a:t>Scalise</a:t>
            </a:r>
            <a:r>
              <a:rPr lang="it-IT" sz="4000" dirty="0" smtClean="0">
                <a:solidFill>
                  <a:schemeClr val="bg1"/>
                </a:solidFill>
              </a:rPr>
              <a:t>°</a:t>
            </a:r>
          </a:p>
          <a:p>
            <a:pPr algn="ctr"/>
            <a:endParaRPr lang="it-IT" sz="3000" dirty="0">
              <a:solidFill>
                <a:schemeClr val="bg1"/>
              </a:solidFill>
            </a:endParaRPr>
          </a:p>
          <a:p>
            <a:pPr algn="ctr"/>
            <a:r>
              <a:rPr lang="it-IT" sz="3000" dirty="0">
                <a:solidFill>
                  <a:schemeClr val="bg1"/>
                </a:solidFill>
              </a:rPr>
              <a:t>*Direttore Generale ASL Roma 3, **Direttore Sanitario ASL Roma 3, ***Direttore Amministrativo, °Dirigente </a:t>
            </a:r>
            <a:r>
              <a:rPr lang="it-IT" sz="3000" dirty="0" smtClean="0">
                <a:solidFill>
                  <a:schemeClr val="bg1"/>
                </a:solidFill>
              </a:rPr>
              <a:t>medico Responsabile UOS </a:t>
            </a:r>
            <a:r>
              <a:rPr lang="it-IT" sz="3000" dirty="0">
                <a:solidFill>
                  <a:schemeClr val="bg1"/>
                </a:solidFill>
              </a:rPr>
              <a:t>Formazione ed Aggiornamento del personale ASL Roma 3</a:t>
            </a:r>
          </a:p>
        </p:txBody>
      </p:sp>
      <p:sp>
        <p:nvSpPr>
          <p:cNvPr id="33" name="Rectangle 29"/>
          <p:cNvSpPr>
            <a:spLocks noChangeArrowheads="1"/>
          </p:cNvSpPr>
          <p:nvPr/>
        </p:nvSpPr>
        <p:spPr bwMode="auto">
          <a:xfrm>
            <a:off x="-36369" y="42787853"/>
            <a:ext cx="32954770" cy="1103348"/>
          </a:xfrm>
          <a:prstGeom prst="rect">
            <a:avLst/>
          </a:prstGeom>
          <a:gradFill>
            <a:gsLst>
              <a:gs pos="5000">
                <a:srgbClr val="235078"/>
              </a:gs>
              <a:gs pos="100000">
                <a:srgbClr val="1482A5"/>
              </a:gs>
            </a:gsLst>
            <a:lin ang="0" scaled="1"/>
          </a:gradFill>
          <a:ln>
            <a:noFill/>
          </a:ln>
        </p:spPr>
        <p:txBody>
          <a:bodyPr lIns="102870" tIns="51435" rIns="102870" bIns="51435" anchor="ctr"/>
          <a:lstStyle>
            <a:defPPr>
              <a:defRPr kern="1200"/>
            </a:defPPr>
          </a:lstStyle>
          <a:p>
            <a:pPr defTabSz="3527822"/>
            <a:endParaRPr lang="en-US" sz="6975">
              <a:solidFill>
                <a:schemeClr val="bg1"/>
              </a:solidFill>
              <a:sym typeface="Symbol" pitchFamily="18" charset="2"/>
            </a:endParaRPr>
          </a:p>
        </p:txBody>
      </p:sp>
      <p:sp>
        <p:nvSpPr>
          <p:cNvPr id="2" name="Rectangle 5"/>
          <p:cNvSpPr>
            <a:spLocks noChangeArrowheads="1"/>
          </p:cNvSpPr>
          <p:nvPr/>
        </p:nvSpPr>
        <p:spPr bwMode="auto">
          <a:xfrm>
            <a:off x="1028700" y="5839239"/>
            <a:ext cx="14824821" cy="12486861"/>
          </a:xfrm>
          <a:prstGeom prst="roundRect">
            <a:avLst>
              <a:gd name="adj" fmla="val 1380"/>
            </a:avLst>
          </a:prstGeom>
          <a:solidFill>
            <a:srgbClr val="B4D3E2"/>
          </a:solidFill>
          <a:ln>
            <a:noFill/>
          </a:ln>
          <a:effectLst/>
        </p:spPr>
        <p:txBody>
          <a:bodyPr wrap="none" lIns="205740" tIns="51435" rIns="205740" bIns="51435" anchor="ctr"/>
          <a:lstStyle>
            <a:defPPr>
              <a:defRPr kern="1200"/>
            </a:defPPr>
          </a:lstStyle>
          <a:p>
            <a:pPr defTabSz="3527822"/>
            <a:endParaRPr lang="en-US" sz="2700" dirty="0">
              <a:noFill/>
              <a:latin typeface="Amaranth" panose="02000503050000020004" pitchFamily="2" charset="0"/>
            </a:endParaRPr>
          </a:p>
        </p:txBody>
      </p:sp>
      <p:sp>
        <p:nvSpPr>
          <p:cNvPr id="2053" name="Text Box 6"/>
          <p:cNvSpPr txBox="1">
            <a:spLocks noChangeArrowheads="1"/>
          </p:cNvSpPr>
          <p:nvPr/>
        </p:nvSpPr>
        <p:spPr bwMode="auto">
          <a:xfrm>
            <a:off x="1401032" y="7633568"/>
            <a:ext cx="14024497" cy="10075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2870" tIns="51435" rIns="102870" bIns="51435">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r>
              <a:rPr lang="it-IT" sz="3600" dirty="0"/>
              <a:t>Nell’art.48 dell’Atto Aziendale, in vigore dal 2020, viene precisato che “</a:t>
            </a:r>
            <a:r>
              <a:rPr lang="it-IT" sz="3600" i="1" dirty="0"/>
              <a:t>L’Azienda riconosce il valore strategico delle competenze professionali…”, </a:t>
            </a:r>
            <a:r>
              <a:rPr lang="it-IT" sz="3600" dirty="0"/>
              <a:t>a dimostrazione del peso strategico riconosciuto dal Vertice aziendale alla formazione del personale, sanitario ed amministrativo</a:t>
            </a:r>
            <a:r>
              <a:rPr lang="it-IT" sz="3600" i="1" dirty="0"/>
              <a:t>.</a:t>
            </a:r>
            <a:r>
              <a:rPr lang="it-IT" sz="3600" dirty="0"/>
              <a:t>        </a:t>
            </a:r>
            <a:endParaRPr lang="it-IT" sz="3600" dirty="0" smtClean="0"/>
          </a:p>
          <a:p>
            <a:pPr algn="just"/>
            <a:r>
              <a:rPr lang="it-IT" sz="3600" dirty="0" smtClean="0"/>
              <a:t>                                                     </a:t>
            </a:r>
            <a:endParaRPr lang="it-IT" sz="3600" dirty="0"/>
          </a:p>
          <a:p>
            <a:pPr algn="just"/>
            <a:r>
              <a:rPr lang="it-IT" sz="3600" dirty="0"/>
              <a:t>L’attuale periodo post-emergenziale da Covid-19 ha evidenziato a livello nazionale e regionale, uno stato di disagio lavorativo dilagante nell’ambito ospedaliero e nelle aziende sanitarie locali, che obbliga a considerare le offerte formative le più aderenti alle necessità percepite dai lavoratori</a:t>
            </a:r>
            <a:r>
              <a:rPr lang="it-IT" sz="3600" dirty="0" smtClean="0"/>
              <a:t>.</a:t>
            </a:r>
          </a:p>
          <a:p>
            <a:pPr algn="just"/>
            <a:endParaRPr lang="it-IT" sz="3600" dirty="0"/>
          </a:p>
          <a:p>
            <a:pPr algn="just"/>
            <a:r>
              <a:rPr lang="it-IT" sz="3600" dirty="0"/>
              <a:t>Perché questo si possa concretizzare, è necessario creare una “</a:t>
            </a:r>
            <a:r>
              <a:rPr lang="it-IT" sz="3600" i="1" dirty="0"/>
              <a:t>rete dei referenti</a:t>
            </a:r>
            <a:r>
              <a:rPr lang="it-IT" sz="3600" dirty="0"/>
              <a:t>” per dare l’opportunità a più livelli tra i lavoratori</a:t>
            </a:r>
            <a:r>
              <a:rPr lang="it-IT" sz="3600" b="1" dirty="0"/>
              <a:t> </a:t>
            </a:r>
            <a:r>
              <a:rPr lang="it-IT" sz="3600" dirty="0"/>
              <a:t>di esprimere le personali necessità formative, anche attraverso i rapporti interpersonali tra colleghi nello stesso ambito d’impiego, senza necessariamente far riferimento alle figure apicali organizzative, utilizzando il </a:t>
            </a:r>
            <a:r>
              <a:rPr lang="it-IT" sz="3600" i="1" dirty="0"/>
              <a:t>referente</a:t>
            </a:r>
            <a:r>
              <a:rPr lang="it-IT" sz="3600" dirty="0"/>
              <a:t> designato.</a:t>
            </a:r>
          </a:p>
        </p:txBody>
      </p:sp>
      <p:sp>
        <p:nvSpPr>
          <p:cNvPr id="46" name="Rectangle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8D57C6D-9B7C-4799-9EEF-AD493DF30EC4}"/>
              </a:ext>
            </a:extLst>
          </p:cNvPr>
          <p:cNvSpPr>
            <a:spLocks noChangeArrowheads="1"/>
          </p:cNvSpPr>
          <p:nvPr/>
        </p:nvSpPr>
        <p:spPr bwMode="auto">
          <a:xfrm>
            <a:off x="17064875" y="33937408"/>
            <a:ext cx="14824821" cy="914400"/>
          </a:xfrm>
          <a:prstGeom prst="rect">
            <a:avLst/>
          </a:prstGeom>
          <a:solidFill>
            <a:srgbClr val="1482A5"/>
          </a:solidFill>
          <a:ln>
            <a:noFill/>
          </a:ln>
          <a:effectLst/>
        </p:spPr>
        <p:txBody>
          <a:bodyPr wrap="none" lIns="205740" tIns="51435" rIns="205740" bIns="51435" anchor="ctr"/>
          <a:lstStyle>
            <a:defPPr>
              <a:defRPr kern="1200"/>
            </a:defPPr>
          </a:lstStyle>
          <a:p>
            <a:pPr defTabSz="3527822"/>
            <a:r>
              <a:rPr lang="en-US" sz="3600" dirty="0" err="1" smtClean="0">
                <a:solidFill>
                  <a:schemeClr val="bg1"/>
                </a:solidFill>
                <a:latin typeface="Amaranth" panose="02000503050000020004" pitchFamily="2" charset="0"/>
              </a:rPr>
              <a:t>Conclusioni</a:t>
            </a:r>
            <a:endParaRPr lang="en-US" sz="3600" dirty="0">
              <a:solidFill>
                <a:schemeClr val="bg1"/>
              </a:solidFill>
              <a:latin typeface="Amaranth" panose="02000503050000020004" pitchFamily="2" charset="0"/>
            </a:endParaRPr>
          </a:p>
        </p:txBody>
      </p:sp>
      <p:sp>
        <p:nvSpPr>
          <p:cNvPr id="16" name="Rectangle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20C51D2-3423-4C6C-A077-34B27F321D2D}"/>
              </a:ext>
            </a:extLst>
          </p:cNvPr>
          <p:cNvSpPr>
            <a:spLocks noChangeArrowheads="1"/>
          </p:cNvSpPr>
          <p:nvPr/>
        </p:nvSpPr>
        <p:spPr bwMode="auto">
          <a:xfrm>
            <a:off x="1028700" y="25009992"/>
            <a:ext cx="14824821" cy="914400"/>
          </a:xfrm>
          <a:prstGeom prst="rect">
            <a:avLst/>
          </a:prstGeom>
          <a:solidFill>
            <a:srgbClr val="1482A5"/>
          </a:solidFill>
          <a:ln>
            <a:noFill/>
          </a:ln>
          <a:effectLst/>
        </p:spPr>
        <p:txBody>
          <a:bodyPr wrap="none" lIns="205740" tIns="51435" rIns="205740" bIns="51435" anchor="ctr"/>
          <a:lstStyle>
            <a:defPPr>
              <a:defRPr kern="1200"/>
            </a:defPPr>
          </a:lstStyle>
          <a:p>
            <a:pPr defTabSz="3527822"/>
            <a:r>
              <a:rPr lang="en-US" sz="3600" dirty="0" err="1" smtClean="0">
                <a:solidFill>
                  <a:schemeClr val="bg1"/>
                </a:solidFill>
                <a:latin typeface="Amaranth" panose="02000503050000020004" pitchFamily="2" charset="0"/>
              </a:rPr>
              <a:t>Obiettivo</a:t>
            </a:r>
            <a:endParaRPr lang="en-US" sz="3600" dirty="0">
              <a:solidFill>
                <a:schemeClr val="bg1"/>
              </a:solidFill>
              <a:latin typeface="Amaranth" panose="02000503050000020004" pitchFamily="2" charset="0"/>
            </a:endParaRPr>
          </a:p>
        </p:txBody>
      </p:sp>
      <p:sp>
        <p:nvSpPr>
          <p:cNvPr id="17" name="Text Box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AE8A03B-3762-4AF2-A9FC-B088E0736F3A}"/>
              </a:ext>
            </a:extLst>
          </p:cNvPr>
          <p:cNvSpPr txBox="1">
            <a:spLocks noChangeArrowheads="1"/>
          </p:cNvSpPr>
          <p:nvPr/>
        </p:nvSpPr>
        <p:spPr bwMode="auto">
          <a:xfrm>
            <a:off x="1028700" y="26031682"/>
            <a:ext cx="14824821" cy="1581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870" tIns="51435" rIns="102870" bIns="51435">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r>
              <a:rPr lang="it-IT" sz="3200" dirty="0"/>
              <a:t>R</a:t>
            </a:r>
            <a:r>
              <a:rPr lang="it-IT" sz="3200" dirty="0" smtClean="0"/>
              <a:t>ealizzare </a:t>
            </a:r>
            <a:r>
              <a:rPr lang="it-IT" sz="3200" dirty="0"/>
              <a:t>una costante </a:t>
            </a:r>
            <a:r>
              <a:rPr lang="it-IT" sz="3200" i="1" dirty="0"/>
              <a:t>rete di relazioni</a:t>
            </a:r>
            <a:r>
              <a:rPr lang="it-IT" sz="3200" dirty="0"/>
              <a:t> con le diverse realtà sanitarie ed amministrative, per ricevere</a:t>
            </a:r>
            <a:r>
              <a:rPr lang="it-IT" sz="3200" i="1" dirty="0"/>
              <a:t> </a:t>
            </a:r>
            <a:r>
              <a:rPr lang="it-IT" sz="3200" dirty="0"/>
              <a:t>indicazioni periodiche di tematiche d’interesse inerenti al bisogno formativo. </a:t>
            </a:r>
            <a:endParaRPr lang="en-US" sz="3200" dirty="0">
              <a:latin typeface="Titillium Web" panose="00000500000000000000" pitchFamily="2" charset="0"/>
              <a:ea typeface="Open Sans" panose="020B0606030504020204" pitchFamily="34" charset="0"/>
              <a:cs typeface="Open Sans" panose="020B0606030504020204" pitchFamily="34" charset="0"/>
            </a:endParaRPr>
          </a:p>
        </p:txBody>
      </p:sp>
      <p:sp>
        <p:nvSpPr>
          <p:cNvPr id="18" name="Rectangle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8133C58-052D-4585-823B-31740DB45AF4}"/>
              </a:ext>
            </a:extLst>
          </p:cNvPr>
          <p:cNvSpPr>
            <a:spLocks noChangeArrowheads="1"/>
          </p:cNvSpPr>
          <p:nvPr/>
        </p:nvSpPr>
        <p:spPr bwMode="auto">
          <a:xfrm>
            <a:off x="1428862" y="6068452"/>
            <a:ext cx="14024497" cy="837586"/>
          </a:xfrm>
          <a:prstGeom prst="rect">
            <a:avLst/>
          </a:prstGeom>
          <a:noFill/>
          <a:ln>
            <a:noFill/>
          </a:ln>
          <a:effectLst/>
        </p:spPr>
        <p:txBody>
          <a:bodyPr wrap="none" lIns="102870" tIns="51435" rIns="102870" bIns="51435" anchor="ctr"/>
          <a:lstStyle>
            <a:defPPr>
              <a:defRPr kern="1200"/>
            </a:defPPr>
          </a:lstStyle>
          <a:p>
            <a:pPr defTabSz="3527822"/>
            <a:r>
              <a:rPr lang="en-US" sz="3600" u="sng" dirty="0" err="1" smtClean="0">
                <a:solidFill>
                  <a:srgbClr val="235078"/>
                </a:solidFill>
                <a:latin typeface="Amaranth" panose="02000503050000020004" pitchFamily="2" charset="0"/>
              </a:rPr>
              <a:t>Premessa</a:t>
            </a:r>
            <a:endParaRPr lang="en-US" sz="3600" u="sng" dirty="0">
              <a:solidFill>
                <a:srgbClr val="235078"/>
              </a:solidFill>
              <a:latin typeface="Amaranth" panose="02000503050000020004" pitchFamily="2" charset="0"/>
            </a:endParaRPr>
          </a:p>
        </p:txBody>
      </p:sp>
      <p:sp>
        <p:nvSpPr>
          <p:cNvPr id="230" name="TextBox 22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D2E301E-E7B3-4BB5-B48D-F76D6F65BBE3}"/>
              </a:ext>
            </a:extLst>
          </p:cNvPr>
          <p:cNvSpPr txBox="1"/>
          <p:nvPr/>
        </p:nvSpPr>
        <p:spPr>
          <a:xfrm>
            <a:off x="17148263" y="7633569"/>
            <a:ext cx="14741434" cy="17820263"/>
          </a:xfrm>
          <a:prstGeom prst="rect">
            <a:avLst/>
          </a:prstGeom>
          <a:noFill/>
        </p:spPr>
        <p:txBody>
          <a:bodyPr wrap="square" rtlCol="0">
            <a:spAutoFit/>
          </a:bodyPr>
          <a:lstStyle>
            <a:defPPr>
              <a:defRPr kern="1200"/>
            </a:defPPr>
          </a:lstStyle>
          <a:p>
            <a:pPr algn="just"/>
            <a:r>
              <a:rPr lang="it-IT" sz="3600" dirty="0"/>
              <a:t>Per il rispetto degli obiettivi attesi con la massima visibilità e trasparenza d’azione per la realizzazione del Piano Formativo Aziendale, comprendendo anche quelli inerenti il </a:t>
            </a:r>
            <a:r>
              <a:rPr lang="it-IT" sz="3600" b="1" dirty="0"/>
              <a:t>PNRR Missione 6 Salute della componente 2.2 Sviluppo delle competenze</a:t>
            </a:r>
            <a:r>
              <a:rPr lang="it-IT" sz="3600" dirty="0"/>
              <a:t>, nel </a:t>
            </a:r>
            <a:r>
              <a:rPr lang="it-IT" sz="3600" b="1" i="1" dirty="0"/>
              <a:t>Progetto Rete dei bisogni formativi</a:t>
            </a:r>
            <a:r>
              <a:rPr lang="it-IT" sz="3600" dirty="0"/>
              <a:t> della ASL Rm3, si è ritenuto strategico formalizzare con atto deliberativo anche il contributo informativo da parte dei rappresentanti le OO.SS.</a:t>
            </a:r>
            <a:r>
              <a:rPr lang="it-IT" sz="3600" i="1" dirty="0"/>
              <a:t> (firmatarie di contratto) </a:t>
            </a:r>
            <a:r>
              <a:rPr lang="it-IT" sz="3600" dirty="0"/>
              <a:t>per ricevere segnalazioni di tematiche d’interesse inerenti al bisogno formativo dei propri iscritti.  </a:t>
            </a:r>
            <a:endParaRPr lang="it-IT" sz="3600" dirty="0" smtClean="0"/>
          </a:p>
          <a:p>
            <a:pPr algn="just"/>
            <a:endParaRPr lang="it-IT" sz="3600" dirty="0"/>
          </a:p>
          <a:p>
            <a:pPr algn="just"/>
            <a:r>
              <a:rPr lang="it-IT" sz="3600" dirty="0"/>
              <a:t>Per la realizzazione del progetto, formalizzato ed ufficializzato con la </a:t>
            </a:r>
            <a:r>
              <a:rPr lang="it-IT" sz="3600" b="1" dirty="0"/>
              <a:t>Delibera del Direttore Generale n.1098 del 4/10/2023</a:t>
            </a:r>
            <a:r>
              <a:rPr lang="it-IT" sz="3600" dirty="0"/>
              <a:t>, è attesa la collaborazione attiva a livello centrale del Direttore del Dipartimento delle Professioni sanitarie e del Direttore del Dipartimento dei fattori produttivi, ed a livello locale dei Direttori di Dipartimento ospedalieri (Ospedale G.B. Grassi di Ostia) e dei Direttori di Distretto per indicare tra il personale afferente, il </a:t>
            </a:r>
            <a:r>
              <a:rPr lang="it-IT" sz="3600" i="1" dirty="0"/>
              <a:t>referente locale per la formazione</a:t>
            </a:r>
            <a:r>
              <a:rPr lang="it-IT" sz="3600" dirty="0"/>
              <a:t> da inserire nella rete</a:t>
            </a:r>
            <a:r>
              <a:rPr lang="it-IT" sz="3600" dirty="0" smtClean="0"/>
              <a:t>.</a:t>
            </a:r>
          </a:p>
          <a:p>
            <a:pPr algn="just"/>
            <a:endParaRPr lang="it-IT" sz="3600" dirty="0"/>
          </a:p>
          <a:p>
            <a:pPr algn="just"/>
            <a:endParaRPr lang="it-IT" sz="3600" dirty="0" smtClean="0"/>
          </a:p>
          <a:p>
            <a:pPr algn="just"/>
            <a:endParaRPr lang="it-IT" sz="3600" dirty="0"/>
          </a:p>
          <a:p>
            <a:pPr algn="just"/>
            <a:endParaRPr lang="it-IT" sz="3600" dirty="0" smtClean="0"/>
          </a:p>
          <a:p>
            <a:pPr algn="just"/>
            <a:endParaRPr lang="it-IT" sz="3600" dirty="0"/>
          </a:p>
          <a:p>
            <a:pPr algn="just"/>
            <a:endParaRPr lang="it-IT" sz="3600" dirty="0" smtClean="0"/>
          </a:p>
          <a:p>
            <a:pPr algn="just"/>
            <a:endParaRPr lang="it-IT" sz="3600" dirty="0"/>
          </a:p>
          <a:p>
            <a:pPr algn="just"/>
            <a:endParaRPr lang="it-IT" sz="3600" dirty="0" smtClean="0"/>
          </a:p>
          <a:p>
            <a:pPr algn="just"/>
            <a:endParaRPr lang="it-IT" sz="3600" dirty="0"/>
          </a:p>
          <a:p>
            <a:pPr algn="just"/>
            <a:endParaRPr lang="it-IT" sz="3600" dirty="0" smtClean="0"/>
          </a:p>
          <a:p>
            <a:pPr algn="just"/>
            <a:endParaRPr lang="it-IT" sz="3600" dirty="0"/>
          </a:p>
          <a:p>
            <a:pPr algn="just"/>
            <a:endParaRPr lang="it-IT" sz="3600" dirty="0" smtClean="0"/>
          </a:p>
          <a:p>
            <a:pPr algn="just"/>
            <a:endParaRPr lang="it-IT" sz="3600" dirty="0"/>
          </a:p>
          <a:p>
            <a:pPr algn="just"/>
            <a:endParaRPr lang="it-IT" sz="3600" dirty="0"/>
          </a:p>
        </p:txBody>
      </p:sp>
      <p:sp>
        <p:nvSpPr>
          <p:cNvPr id="287" name="TextBox 28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C6E9F3E-3183-4639-8BD4-4D30DDD1A58D}"/>
              </a:ext>
            </a:extLst>
          </p:cNvPr>
          <p:cNvSpPr txBox="1"/>
          <p:nvPr/>
        </p:nvSpPr>
        <p:spPr>
          <a:xfrm>
            <a:off x="17064876" y="35554942"/>
            <a:ext cx="14824821" cy="6740307"/>
          </a:xfrm>
          <a:prstGeom prst="rect">
            <a:avLst/>
          </a:prstGeom>
          <a:noFill/>
        </p:spPr>
        <p:txBody>
          <a:bodyPr wrap="square" rtlCol="0">
            <a:spAutoFit/>
          </a:bodyPr>
          <a:lstStyle>
            <a:defPPr>
              <a:defRPr kern="1200"/>
            </a:defPPr>
          </a:lstStyle>
          <a:p>
            <a:pPr algn="just"/>
            <a:r>
              <a:rPr lang="it-IT" sz="3600" dirty="0"/>
              <a:t>L’emergenza da Covid-19 ha contribuito a dare una spinta al digitale ed alla diffusione delle competenze connesse al suo uso in sanità, ma ha messo in evidenza gli effetti sul personale del SSN che in moltissimi casi è risultato inadeguato all’innovazione. </a:t>
            </a:r>
            <a:endParaRPr lang="it-IT" sz="3600" dirty="0" smtClean="0"/>
          </a:p>
          <a:p>
            <a:pPr algn="just"/>
            <a:r>
              <a:rPr lang="it-IT" sz="3600" dirty="0" smtClean="0"/>
              <a:t>                               </a:t>
            </a:r>
            <a:endParaRPr lang="it-IT" sz="3600" dirty="0"/>
          </a:p>
          <a:p>
            <a:pPr algn="just"/>
            <a:r>
              <a:rPr lang="it-IT" sz="3600" dirty="0"/>
              <a:t>Per questo si agirà sul fronte della promozione della </a:t>
            </a:r>
            <a:r>
              <a:rPr lang="it-IT" sz="3600" b="1" dirty="0"/>
              <a:t>cultura digitale</a:t>
            </a:r>
            <a:r>
              <a:rPr lang="it-IT" sz="3600" dirty="0"/>
              <a:t> contemporaneamente, tanto sulle organizzazioni sanitarie quanto sulla popolazione del territorio (tramite le associazioni del privato sociale), attraverso l’innovazione digitale e tecnologica che è funzionale</a:t>
            </a:r>
            <a:r>
              <a:rPr lang="it-IT" sz="3600" b="1" dirty="0"/>
              <a:t> </a:t>
            </a:r>
            <a:r>
              <a:rPr lang="it-IT" sz="3600" dirty="0"/>
              <a:t>per un</a:t>
            </a:r>
            <a:r>
              <a:rPr lang="it-IT" sz="3600" b="1" dirty="0"/>
              <a:t> nuovo modello dei processi organizzativi assistenziali </a:t>
            </a:r>
            <a:r>
              <a:rPr lang="it-IT" sz="3600" dirty="0"/>
              <a:t>e di intendere la</a:t>
            </a:r>
            <a:r>
              <a:rPr lang="it-IT" sz="3600" b="1" dirty="0"/>
              <a:t> relazione medico-paziente</a:t>
            </a:r>
            <a:r>
              <a:rPr lang="it-IT" sz="3600" dirty="0"/>
              <a:t> da ospedale/medico di medicina generale vs domicilio. </a:t>
            </a:r>
          </a:p>
        </p:txBody>
      </p:sp>
      <p:sp>
        <p:nvSpPr>
          <p:cNvPr id="19" name="Title 1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3F6428D-1FA6-42BA-BAEA-3577E1620F6B}"/>
              </a:ext>
            </a:extLst>
          </p:cNvPr>
          <p:cNvSpPr txBox="1"/>
          <p:nvPr/>
        </p:nvSpPr>
        <p:spPr>
          <a:xfrm>
            <a:off x="1428862" y="556062"/>
            <a:ext cx="30460838" cy="2060201"/>
          </a:xfrm>
          <a:prstGeom prst="rect">
            <a:avLst/>
          </a:prstGeom>
        </p:spPr>
        <p:txBody>
          <a:bodyPr lIns="96012" tIns="48006" rIns="96012" bIns="48006"/>
          <a:lstStyle>
            <a:defPPr>
              <a:defRPr kern="1200"/>
            </a:defPPr>
            <a:lvl1pPr algn="ctr" defTabSz="4389028" rtl="0" eaLnBrk="1" latinLnBrk="0" hangingPunct="1">
              <a:spcBef>
                <a:spcPct val="0"/>
              </a:spcBef>
              <a:buNone/>
              <a:defRPr sz="13400" kern="1200">
                <a:solidFill>
                  <a:schemeClr val="tx1"/>
                </a:solidFill>
                <a:latin typeface="+mj-lt"/>
                <a:ea typeface="+mj-ea"/>
                <a:cs typeface="+mj-cs"/>
              </a:defRPr>
            </a:lvl1pPr>
          </a:lstStyle>
          <a:p>
            <a:pPr algn="l"/>
            <a:endParaRPr lang="en-US" sz="6400" dirty="0">
              <a:solidFill>
                <a:schemeClr val="bg1"/>
              </a:solidFill>
              <a:latin typeface="Amaranth" panose="02000503050000020004" pitchFamily="2" charset="0"/>
            </a:endParaRPr>
          </a:p>
          <a:p>
            <a:pPr algn="l"/>
            <a:endParaRPr lang="en-US" sz="6400" dirty="0" smtClean="0">
              <a:solidFill>
                <a:schemeClr val="bg1"/>
              </a:solidFill>
              <a:latin typeface="Amaranth" panose="02000503050000020004" pitchFamily="2" charset="0"/>
            </a:endParaRPr>
          </a:p>
          <a:p>
            <a:pPr algn="l"/>
            <a:endParaRPr lang="en-US" sz="6400" dirty="0">
              <a:solidFill>
                <a:schemeClr val="bg1"/>
              </a:solidFill>
              <a:latin typeface="Amaranth" panose="02000503050000020004" pitchFamily="2" charset="0"/>
            </a:endParaRPr>
          </a:p>
          <a:p>
            <a:pPr algn="l"/>
            <a:endParaRPr lang="en-US" sz="6400" dirty="0" smtClean="0">
              <a:solidFill>
                <a:schemeClr val="bg1"/>
              </a:solidFill>
              <a:latin typeface="Amaranth" panose="02000503050000020004" pitchFamily="2" charset="0"/>
            </a:endParaRPr>
          </a:p>
          <a:p>
            <a:pPr algn="l"/>
            <a:endParaRPr lang="en-US" sz="6400" dirty="0">
              <a:solidFill>
                <a:schemeClr val="bg1"/>
              </a:solidFill>
              <a:latin typeface="Amaranth" panose="02000503050000020004" pitchFamily="2" charset="0"/>
            </a:endParaRPr>
          </a:p>
        </p:txBody>
      </p:sp>
      <p:sp>
        <p:nvSpPr>
          <p:cNvPr id="22" name="Rectangle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08CCD14-6632-49E3-A19B-81E98D465D46}"/>
              </a:ext>
            </a:extLst>
          </p:cNvPr>
          <p:cNvSpPr>
            <a:spLocks noChangeArrowheads="1"/>
          </p:cNvSpPr>
          <p:nvPr/>
        </p:nvSpPr>
        <p:spPr bwMode="auto">
          <a:xfrm>
            <a:off x="17217278" y="5991638"/>
            <a:ext cx="14824821" cy="914400"/>
          </a:xfrm>
          <a:prstGeom prst="rect">
            <a:avLst/>
          </a:prstGeom>
          <a:solidFill>
            <a:srgbClr val="1482A5"/>
          </a:solidFill>
          <a:ln>
            <a:noFill/>
          </a:ln>
          <a:effectLst/>
        </p:spPr>
        <p:txBody>
          <a:bodyPr wrap="none" lIns="205740" tIns="51435" rIns="205740" bIns="51435" anchor="ctr"/>
          <a:lstStyle>
            <a:defPPr>
              <a:defRPr kern="1200"/>
            </a:defPPr>
          </a:lstStyle>
          <a:p>
            <a:pPr defTabSz="3527822"/>
            <a:r>
              <a:rPr lang="en-US" sz="3600" dirty="0" err="1" smtClean="0">
                <a:solidFill>
                  <a:schemeClr val="bg1"/>
                </a:solidFill>
                <a:latin typeface="Amaranth" panose="02000503050000020004" pitchFamily="2" charset="0"/>
              </a:rPr>
              <a:t>Materiali</a:t>
            </a:r>
            <a:r>
              <a:rPr lang="en-US" sz="3600" dirty="0" smtClean="0">
                <a:solidFill>
                  <a:schemeClr val="bg1"/>
                </a:solidFill>
                <a:latin typeface="Amaranth" panose="02000503050000020004" pitchFamily="2" charset="0"/>
              </a:rPr>
              <a:t> e </a:t>
            </a:r>
            <a:r>
              <a:rPr lang="en-US" sz="3600" dirty="0" err="1" smtClean="0">
                <a:solidFill>
                  <a:schemeClr val="bg1"/>
                </a:solidFill>
                <a:latin typeface="Amaranth" panose="02000503050000020004" pitchFamily="2" charset="0"/>
              </a:rPr>
              <a:t>metodi</a:t>
            </a:r>
            <a:endParaRPr lang="en-US" sz="3600" dirty="0">
              <a:solidFill>
                <a:schemeClr val="bg1"/>
              </a:solidFill>
              <a:latin typeface="Amaranth" panose="02000503050000020004" pitchFamily="2" charset="0"/>
            </a:endParaRPr>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1378" y="27642815"/>
            <a:ext cx="12481240" cy="14417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descr="ASL Roma 3 - Roma Montever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18987101"/>
            <a:ext cx="5238750" cy="3609976"/>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381" y="2528239"/>
            <a:ext cx="4217388" cy="1373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 Box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AE8A03B-3762-4AF2-A9FC-B088E0736F3A}"/>
              </a:ext>
            </a:extLst>
          </p:cNvPr>
          <p:cNvSpPr txBox="1">
            <a:spLocks noChangeArrowheads="1"/>
          </p:cNvSpPr>
          <p:nvPr/>
        </p:nvSpPr>
        <p:spPr bwMode="auto">
          <a:xfrm>
            <a:off x="1028700" y="22673462"/>
            <a:ext cx="5238750" cy="596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2870" tIns="51435" rIns="102870" bIns="51435">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r>
              <a:rPr lang="it-IT" sz="3200" dirty="0" smtClean="0"/>
              <a:t>Sede </a:t>
            </a:r>
            <a:r>
              <a:rPr lang="it-IT" sz="3200" dirty="0" smtClean="0"/>
              <a:t>Direzionale Centrale</a:t>
            </a:r>
            <a:endParaRPr lang="en-US" sz="3200" dirty="0">
              <a:latin typeface="Titillium Web" panose="00000500000000000000" pitchFamily="2" charset="0"/>
              <a:ea typeface="Open Sans" panose="020B0606030504020204" pitchFamily="34" charset="0"/>
              <a:cs typeface="Open Sans" panose="020B0606030504020204" pitchFamily="34" charset="0"/>
            </a:endParaRPr>
          </a:p>
        </p:txBody>
      </p:sp>
      <p:sp>
        <p:nvSpPr>
          <p:cNvPr id="21" name="Text Box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AE8A03B-3762-4AF2-A9FC-B088E0736F3A}"/>
              </a:ext>
            </a:extLst>
          </p:cNvPr>
          <p:cNvSpPr txBox="1">
            <a:spLocks noChangeArrowheads="1"/>
          </p:cNvSpPr>
          <p:nvPr/>
        </p:nvSpPr>
        <p:spPr bwMode="auto">
          <a:xfrm>
            <a:off x="6391230" y="24015411"/>
            <a:ext cx="5238750" cy="596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2870" tIns="51435" rIns="102870" bIns="51435">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ctr"/>
            <a:r>
              <a:rPr lang="it-IT" sz="3200" dirty="0" smtClean="0"/>
              <a:t>Distretti di riferimento</a:t>
            </a:r>
            <a:endParaRPr lang="en-US" sz="3200" dirty="0">
              <a:latin typeface="Titillium Web" panose="00000500000000000000" pitchFamily="2" charset="0"/>
              <a:ea typeface="Open Sans" panose="020B0606030504020204" pitchFamily="34" charset="0"/>
              <a:cs typeface="Open Sans" panose="020B0606030504020204" pitchFamily="34" charset="0"/>
            </a:endParaRPr>
          </a:p>
        </p:txBody>
      </p:sp>
      <p:pic>
        <p:nvPicPr>
          <p:cNvPr id="1028" name="Picture 4" descr="DP Academy - Scuola di Formazione Professiona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41163" y="2415062"/>
            <a:ext cx="4762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27120" y="19011869"/>
            <a:ext cx="11605135" cy="12930131"/>
          </a:xfrm>
          <a:prstGeom prst="rect">
            <a:avLst/>
          </a:prstGeom>
          <a:noFill/>
          <a:ln w="381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5741" y="19623870"/>
            <a:ext cx="4849728" cy="4320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98420" y="20894947"/>
            <a:ext cx="3432530" cy="2374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 Box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AE8A03B-3762-4AF2-A9FC-B088E0736F3A}"/>
              </a:ext>
            </a:extLst>
          </p:cNvPr>
          <p:cNvSpPr txBox="1">
            <a:spLocks noChangeArrowheads="1"/>
          </p:cNvSpPr>
          <p:nvPr/>
        </p:nvSpPr>
        <p:spPr bwMode="auto">
          <a:xfrm>
            <a:off x="11629980" y="23471031"/>
            <a:ext cx="4658636" cy="1088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2870" tIns="51435" rIns="102870" bIns="51435">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r>
              <a:rPr lang="it-IT" sz="3200" dirty="0" smtClean="0"/>
              <a:t>Totale abitanti: </a:t>
            </a:r>
          </a:p>
          <a:p>
            <a:pPr algn="just"/>
            <a:r>
              <a:rPr lang="it-IT" sz="3200" dirty="0" smtClean="0"/>
              <a:t>604.354</a:t>
            </a:r>
            <a:endParaRPr lang="en-US" sz="3200" dirty="0">
              <a:latin typeface="Titillium Web" panose="00000500000000000000" pitchFamily="2" charset="0"/>
              <a:ea typeface="Open Sans" panose="020B0606030504020204" pitchFamily="34" charset="0"/>
              <a:cs typeface="Open Sans" panose="020B0606030504020204" pitchFamily="34" charset="0"/>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2.04.14"/>
  <p:tag name="AS_TITLE" val="Aspose.Slides for .NET 4.0 Client Profile"/>
  <p:tag name="AS_VERSION" val="22.4"/>
  <p:tag name="POSTERNERDTEMPLATE" val="conceptualizingcobalt|08-2022"/>
</p:tagLst>
</file>

<file path=ppt/theme/theme1.xml><?xml version="1.0" encoding="utf-8"?>
<a:theme xmlns:a="http://schemas.openxmlformats.org/drawingml/2006/main" name="Default Design">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2175" rtl="0" eaLnBrk="1" fontAlgn="base" latinLnBrk="0" hangingPunct="1">
          <a:lnSpc>
            <a:spcPct val="100000"/>
          </a:lnSpc>
          <a:spcBef>
            <a:spcPct val="0"/>
          </a:spcBef>
          <a:spcAft>
            <a:spcPct val="0"/>
          </a:spcAft>
          <a:buClrTx/>
          <a:buSzTx/>
          <a:buFontTx/>
          <a:buNone/>
          <a:tabLst/>
          <a:defRPr kumimoji="0" lang="en-US" sz="93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2175" rtl="0" eaLnBrk="1" fontAlgn="base" latinLnBrk="0" hangingPunct="1">
          <a:lnSpc>
            <a:spcPct val="100000"/>
          </a:lnSpc>
          <a:spcBef>
            <a:spcPct val="0"/>
          </a:spcBef>
          <a:spcAft>
            <a:spcPct val="0"/>
          </a:spcAft>
          <a:buClrTx/>
          <a:buSzTx/>
          <a:buFontTx/>
          <a:buNone/>
          <a:tabLst/>
          <a:defRPr kumimoji="0" lang="en-US" sz="93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2687</TotalTime>
  <Words>465</Words>
  <Application>Microsoft Office PowerPoint</Application>
  <PresentationFormat>Personalizzato</PresentationFormat>
  <Paragraphs>42</Paragraphs>
  <Slides>1</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vt:i4>
      </vt:variant>
    </vt:vector>
  </HeadingPairs>
  <TitlesOfParts>
    <vt:vector size="7" baseType="lpstr">
      <vt:lpstr>Arial</vt:lpstr>
      <vt:lpstr>Amaranth</vt:lpstr>
      <vt:lpstr>Symbol</vt:lpstr>
      <vt:lpstr>Open Sans</vt:lpstr>
      <vt:lpstr>Titillium Web</vt:lpstr>
      <vt:lpstr>Default Design</vt:lpstr>
      <vt:lpstr>Presentazione standard di PowerPoint</vt:lpstr>
    </vt:vector>
  </TitlesOfParts>
  <Company>Graphicsland/MAKESIGNS.COM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to create a scientific poster</dc:title>
  <dc:subject>Example Of A Sample Research Poster</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Emilio Scalise</cp:lastModifiedBy>
  <cp:revision>53</cp:revision>
  <cp:lastPrinted>2023-10-19T14:30:23Z</cp:lastPrinted>
  <dcterms:modified xsi:type="dcterms:W3CDTF">2023-10-20T14:50:08Z</dcterms:modified>
  <cp:category>scientific poster PowerPoint</cp:category>
</cp:coreProperties>
</file>